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  <p:sldId id="264" r:id="rId9"/>
    <p:sldId id="266" r:id="rId10"/>
    <p:sldId id="267" r:id="rId11"/>
    <p:sldId id="258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" y="123478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Экран 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Сластухина Наталья Николаевна</dc:creator>
  <cp:lastModifiedBy>Ситников В.И.</cp:lastModifiedBy>
  <cp:revision>5</cp:revision>
  <dcterms:created xsi:type="dcterms:W3CDTF">2023-05-26T10:29:48Z</dcterms:created>
  <dcterms:modified xsi:type="dcterms:W3CDTF">2023-05-29T13:50:14Z</dcterms:modified>
</cp:coreProperties>
</file>