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499" r:id="rId3"/>
    <p:sldId id="500" r:id="rId4"/>
    <p:sldId id="501" r:id="rId5"/>
    <p:sldId id="502" r:id="rId6"/>
    <p:sldId id="487" r:id="rId7"/>
    <p:sldId id="49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4F162-93A9-4637-9277-3AE6F6262150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FE428-B963-4E53-B7E3-F6AD6C49C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3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A73B3-BE7C-4E7D-B914-1749FAF7F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9383BE-AD02-4A04-BD0F-EB621FC94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B446E1-819D-4F3A-8F23-EDCED6F7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36656-19BC-4B62-969D-65999C2E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33460F-F4B2-47C5-B6C5-CDCBD786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9B82B-9585-4CE7-B6D7-BF85F292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B78C6-CE0E-4E73-B417-2687CA053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E5866-E4EA-49AF-B046-F263B6E5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9C241-0CF5-4C4A-871A-CD288A05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37DF46-D9A6-45B6-B61C-328166B6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9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9B8DB90-A98F-4DE2-AB2E-B6F253C89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68D5B6-F856-4E54-8461-156CCB967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5C90A4-7AE8-46E0-81B5-BB6FBCEC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81E8A-66A8-4570-ABBE-A26C847C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C1F4E-332B-4481-8F9F-F174E3E8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9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62B75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78" b="0" i="0">
                <a:solidFill>
                  <a:srgbClr val="162B75"/>
                </a:solidFill>
                <a:latin typeface="Inter"/>
                <a:cs typeface="Inte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974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73876-A937-444C-A111-EAE1AF4D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79087-223A-4A7C-BA0A-9F6B6BC92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195EA-6F70-4F3B-AEDA-6FB2DB59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BFD5F-2145-4145-AAD1-06B094E2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81D01-BA83-4E17-AF0B-A8CB954FA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2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07A18-AE3C-46BF-B12F-257DBB32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92C157-D7CB-40F2-AEAF-16461C59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3DF1B7-85C7-4DA0-9E89-0A2CAC6B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1956D-A4D6-4517-98FB-EAAB6FBA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ECEA3-921F-4CA4-B3B0-36B9B001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ED71B-3824-490B-A753-3603A35F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4A235D-03FB-4D26-BC8E-768558A92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462CE8-923A-414A-BB6A-1ECB533C0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D511CD-315A-4971-B4F2-FDA708E11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640B79-7FC3-41A1-86F0-963EB700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E6D6AD-4A0C-4070-88C1-DB11C0A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3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E4020-0F19-4A25-92BB-3A8C604A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A65695-0F6A-4ABF-AB31-985902017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639AFB-94DE-48CD-852A-AB924DF4F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AED916-4EA7-472E-BB9A-4470AE989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FBCDD9-6B0D-4DCC-956B-BAA12F0D7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68C527-6E41-422F-A708-E6AF6C5B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5391C55-9FA8-4524-A3A1-ADC54713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EFD319-FEA5-4FF9-AD75-1C90903AB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22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864A0-705A-46E2-AC0E-7B29EF37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FB8D5BD-2EC2-4CE9-826B-5DA97F98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FACB60-C623-42CA-81E6-4FA08EFC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E9660C-921C-4738-9635-B7793940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435C89-DBF8-42D9-B2E2-663966C4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04C51-D4A7-4207-B209-2A9D9F18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5C9E79-8C95-4403-8B50-E8F88FAB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6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1F53E-6B57-4E15-87A3-F5F4E1A1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9A95A-BB60-4549-B7B5-9281B6C1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A734BF-3BAE-4C92-A9B9-2AF177EF7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001FE1-78FF-4F3C-A41A-EAC7D5BD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630769-6735-4F5A-BEE9-ECD78D8F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763FB0-6E1A-406B-9733-215F318D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0DA0C-5548-40BB-95CA-33854681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3EDD44-E6C5-41E5-920F-C63A9B5BB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74D1C3-A8E3-4378-9033-C159EA138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A47331-894A-4AD0-9F3E-AF9FADA2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080E07-A8AE-4ECB-95F2-3C825153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F1FF90-2F44-4470-886F-CCA57DCA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7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01C2C-7B7A-47B4-B6EC-27E1A1E1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DA22B2-60FA-44DC-905C-D268CF66B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0A129B-FE2A-4309-BC33-531A02151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98ED-A249-46CF-BD43-30629AF4BA93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25FA94-4A69-46F8-931B-76D4741F6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932147-5D1A-46C3-82FE-69B3FACE1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3918-4104-4783-8B8C-2F9DAC0AE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3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0659" y="6318656"/>
            <a:ext cx="793233" cy="539090"/>
          </a:xfrm>
          <a:custGeom>
            <a:avLst/>
            <a:gdLst/>
            <a:ahLst/>
            <a:cxnLst/>
            <a:rect l="l" t="t" r="r" b="b"/>
            <a:pathLst>
              <a:path w="1308100" h="889000">
                <a:moveTo>
                  <a:pt x="62773" y="462582"/>
                </a:moveTo>
                <a:lnTo>
                  <a:pt x="26523" y="478896"/>
                </a:lnTo>
                <a:lnTo>
                  <a:pt x="0" y="888624"/>
                </a:lnTo>
                <a:lnTo>
                  <a:pt x="59129" y="888624"/>
                </a:lnTo>
                <a:lnTo>
                  <a:pt x="63495" y="808226"/>
                </a:lnTo>
                <a:lnTo>
                  <a:pt x="209456" y="742511"/>
                </a:lnTo>
                <a:lnTo>
                  <a:pt x="67296" y="742511"/>
                </a:lnTo>
                <a:lnTo>
                  <a:pt x="79610" y="551470"/>
                </a:lnTo>
                <a:lnTo>
                  <a:pt x="177290" y="551470"/>
                </a:lnTo>
                <a:lnTo>
                  <a:pt x="62773" y="462582"/>
                </a:lnTo>
                <a:close/>
              </a:path>
              <a:path w="1308100" h="889000">
                <a:moveTo>
                  <a:pt x="380140" y="708920"/>
                </a:moveTo>
                <a:lnTo>
                  <a:pt x="284065" y="708920"/>
                </a:lnTo>
                <a:lnTo>
                  <a:pt x="349748" y="760039"/>
                </a:lnTo>
                <a:lnTo>
                  <a:pt x="410668" y="732616"/>
                </a:lnTo>
                <a:lnTo>
                  <a:pt x="380140" y="708920"/>
                </a:lnTo>
                <a:close/>
              </a:path>
              <a:path w="1308100" h="889000">
                <a:moveTo>
                  <a:pt x="177290" y="551470"/>
                </a:moveTo>
                <a:lnTo>
                  <a:pt x="79610" y="551470"/>
                </a:lnTo>
                <a:lnTo>
                  <a:pt x="230799" y="668901"/>
                </a:lnTo>
                <a:lnTo>
                  <a:pt x="67296" y="742511"/>
                </a:lnTo>
                <a:lnTo>
                  <a:pt x="209456" y="742511"/>
                </a:lnTo>
                <a:lnTo>
                  <a:pt x="284065" y="708920"/>
                </a:lnTo>
                <a:lnTo>
                  <a:pt x="380140" y="708920"/>
                </a:lnTo>
                <a:lnTo>
                  <a:pt x="177290" y="551470"/>
                </a:lnTo>
                <a:close/>
              </a:path>
              <a:path w="1308100" h="889000">
                <a:moveTo>
                  <a:pt x="590246" y="232066"/>
                </a:moveTo>
                <a:lnTo>
                  <a:pt x="546821" y="241866"/>
                </a:lnTo>
                <a:lnTo>
                  <a:pt x="337822" y="335958"/>
                </a:lnTo>
                <a:lnTo>
                  <a:pt x="497199" y="689947"/>
                </a:lnTo>
                <a:lnTo>
                  <a:pt x="550412" y="665990"/>
                </a:lnTo>
                <a:lnTo>
                  <a:pt x="483399" y="517146"/>
                </a:lnTo>
                <a:lnTo>
                  <a:pt x="564370" y="480686"/>
                </a:lnTo>
                <a:lnTo>
                  <a:pt x="682244" y="480686"/>
                </a:lnTo>
                <a:lnTo>
                  <a:pt x="658038" y="469257"/>
                </a:lnTo>
                <a:lnTo>
                  <a:pt x="650533" y="465053"/>
                </a:lnTo>
                <a:lnTo>
                  <a:pt x="459012" y="465053"/>
                </a:lnTo>
                <a:lnTo>
                  <a:pt x="414574" y="366334"/>
                </a:lnTo>
                <a:lnTo>
                  <a:pt x="570349" y="296200"/>
                </a:lnTo>
                <a:lnTo>
                  <a:pt x="591213" y="291514"/>
                </a:lnTo>
                <a:lnTo>
                  <a:pt x="690717" y="291514"/>
                </a:lnTo>
                <a:lnTo>
                  <a:pt x="669550" y="262129"/>
                </a:lnTo>
                <a:lnTo>
                  <a:pt x="632799" y="239444"/>
                </a:lnTo>
                <a:lnTo>
                  <a:pt x="590246" y="232066"/>
                </a:lnTo>
                <a:close/>
              </a:path>
              <a:path w="1308100" h="889000">
                <a:moveTo>
                  <a:pt x="682244" y="480686"/>
                </a:moveTo>
                <a:lnTo>
                  <a:pt x="564370" y="480686"/>
                </a:lnTo>
                <a:lnTo>
                  <a:pt x="611000" y="510122"/>
                </a:lnTo>
                <a:lnTo>
                  <a:pt x="658882" y="534606"/>
                </a:lnTo>
                <a:lnTo>
                  <a:pt x="707692" y="554083"/>
                </a:lnTo>
                <a:lnTo>
                  <a:pt x="757110" y="568501"/>
                </a:lnTo>
                <a:lnTo>
                  <a:pt x="806813" y="577806"/>
                </a:lnTo>
                <a:lnTo>
                  <a:pt x="856480" y="581944"/>
                </a:lnTo>
                <a:lnTo>
                  <a:pt x="905788" y="580861"/>
                </a:lnTo>
                <a:lnTo>
                  <a:pt x="954417" y="574504"/>
                </a:lnTo>
                <a:lnTo>
                  <a:pt x="1002043" y="562820"/>
                </a:lnTo>
                <a:lnTo>
                  <a:pt x="1039373" y="550190"/>
                </a:lnTo>
                <a:lnTo>
                  <a:pt x="1075077" y="535502"/>
                </a:lnTo>
                <a:lnTo>
                  <a:pt x="1097783" y="523897"/>
                </a:lnTo>
                <a:lnTo>
                  <a:pt x="876011" y="523897"/>
                </a:lnTo>
                <a:lnTo>
                  <a:pt x="825364" y="521448"/>
                </a:lnTo>
                <a:lnTo>
                  <a:pt x="777725" y="513438"/>
                </a:lnTo>
                <a:lnTo>
                  <a:pt x="733612" y="501189"/>
                </a:lnTo>
                <a:lnTo>
                  <a:pt x="693543" y="486022"/>
                </a:lnTo>
                <a:lnTo>
                  <a:pt x="682244" y="480686"/>
                </a:lnTo>
                <a:close/>
              </a:path>
              <a:path w="1308100" h="889000">
                <a:moveTo>
                  <a:pt x="1257009" y="296839"/>
                </a:moveTo>
                <a:lnTo>
                  <a:pt x="1230071" y="338086"/>
                </a:lnTo>
                <a:lnTo>
                  <a:pt x="1198905" y="375818"/>
                </a:lnTo>
                <a:lnTo>
                  <a:pt x="1163643" y="409894"/>
                </a:lnTo>
                <a:lnTo>
                  <a:pt x="1124415" y="440173"/>
                </a:lnTo>
                <a:lnTo>
                  <a:pt x="1081353" y="466516"/>
                </a:lnTo>
                <a:lnTo>
                  <a:pt x="1034588" y="488782"/>
                </a:lnTo>
                <a:lnTo>
                  <a:pt x="984253" y="506832"/>
                </a:lnTo>
                <a:lnTo>
                  <a:pt x="929147" y="519466"/>
                </a:lnTo>
                <a:lnTo>
                  <a:pt x="876011" y="523897"/>
                </a:lnTo>
                <a:lnTo>
                  <a:pt x="1097783" y="523897"/>
                </a:lnTo>
                <a:lnTo>
                  <a:pt x="1169632" y="480978"/>
                </a:lnTo>
                <a:lnTo>
                  <a:pt x="1210714" y="447653"/>
                </a:lnTo>
                <a:lnTo>
                  <a:pt x="1247505" y="410464"/>
                </a:lnTo>
                <a:lnTo>
                  <a:pt x="1279884" y="369540"/>
                </a:lnTo>
                <a:lnTo>
                  <a:pt x="1307730" y="325016"/>
                </a:lnTo>
                <a:lnTo>
                  <a:pt x="1257009" y="296839"/>
                </a:lnTo>
                <a:close/>
              </a:path>
              <a:path w="1308100" h="889000">
                <a:moveTo>
                  <a:pt x="690717" y="291514"/>
                </a:moveTo>
                <a:lnTo>
                  <a:pt x="591213" y="291514"/>
                </a:lnTo>
                <a:lnTo>
                  <a:pt x="611706" y="295083"/>
                </a:lnTo>
                <a:lnTo>
                  <a:pt x="629416" y="305993"/>
                </a:lnTo>
                <a:lnTo>
                  <a:pt x="641928" y="323330"/>
                </a:lnTo>
                <a:lnTo>
                  <a:pt x="646614" y="344194"/>
                </a:lnTo>
                <a:lnTo>
                  <a:pt x="643044" y="364687"/>
                </a:lnTo>
                <a:lnTo>
                  <a:pt x="632135" y="382397"/>
                </a:lnTo>
                <a:lnTo>
                  <a:pt x="614798" y="394909"/>
                </a:lnTo>
                <a:lnTo>
                  <a:pt x="459012" y="465053"/>
                </a:lnTo>
                <a:lnTo>
                  <a:pt x="650533" y="465053"/>
                </a:lnTo>
                <a:lnTo>
                  <a:pt x="627614" y="452216"/>
                </a:lnTo>
                <a:lnTo>
                  <a:pt x="639174" y="447012"/>
                </a:lnTo>
                <a:lnTo>
                  <a:pt x="675303" y="420991"/>
                </a:lnTo>
                <a:lnTo>
                  <a:pt x="697992" y="384239"/>
                </a:lnTo>
                <a:lnTo>
                  <a:pt x="705370" y="341683"/>
                </a:lnTo>
                <a:lnTo>
                  <a:pt x="695570" y="298252"/>
                </a:lnTo>
                <a:lnTo>
                  <a:pt x="690717" y="291514"/>
                </a:lnTo>
                <a:close/>
              </a:path>
              <a:path w="1308100" h="889000">
                <a:moveTo>
                  <a:pt x="993385" y="152173"/>
                </a:moveTo>
                <a:lnTo>
                  <a:pt x="929385" y="152173"/>
                </a:lnTo>
                <a:lnTo>
                  <a:pt x="1028000" y="371192"/>
                </a:lnTo>
                <a:lnTo>
                  <a:pt x="1081213" y="347235"/>
                </a:lnTo>
                <a:lnTo>
                  <a:pt x="993385" y="152173"/>
                </a:lnTo>
                <a:close/>
              </a:path>
              <a:path w="1308100" h="889000">
                <a:moveTo>
                  <a:pt x="1125222" y="0"/>
                </a:moveTo>
                <a:lnTo>
                  <a:pt x="738847" y="173963"/>
                </a:lnTo>
                <a:lnTo>
                  <a:pt x="762814" y="227176"/>
                </a:lnTo>
                <a:lnTo>
                  <a:pt x="929385" y="152173"/>
                </a:lnTo>
                <a:lnTo>
                  <a:pt x="993385" y="152173"/>
                </a:lnTo>
                <a:lnTo>
                  <a:pt x="982598" y="128215"/>
                </a:lnTo>
                <a:lnTo>
                  <a:pt x="1149180" y="53213"/>
                </a:lnTo>
                <a:lnTo>
                  <a:pt x="11252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/>
          <p:nvPr/>
        </p:nvSpPr>
        <p:spPr>
          <a:xfrm>
            <a:off x="4796138" y="6784612"/>
            <a:ext cx="222182" cy="73162"/>
          </a:xfrm>
          <a:custGeom>
            <a:avLst/>
            <a:gdLst/>
            <a:ahLst/>
            <a:cxnLst/>
            <a:rect l="l" t="t" r="r" b="b"/>
            <a:pathLst>
              <a:path w="366395" h="120650">
                <a:moveTo>
                  <a:pt x="53213" y="58668"/>
                </a:moveTo>
                <a:lnTo>
                  <a:pt x="0" y="82625"/>
                </a:lnTo>
                <a:lnTo>
                  <a:pt x="16928" y="120228"/>
                </a:lnTo>
                <a:lnTo>
                  <a:pt x="217257" y="120228"/>
                </a:lnTo>
                <a:lnTo>
                  <a:pt x="222100" y="118048"/>
                </a:lnTo>
                <a:lnTo>
                  <a:pt x="79945" y="118048"/>
                </a:lnTo>
                <a:lnTo>
                  <a:pt x="53213" y="58668"/>
                </a:lnTo>
                <a:close/>
              </a:path>
              <a:path w="366395" h="120650">
                <a:moveTo>
                  <a:pt x="342157" y="0"/>
                </a:moveTo>
                <a:lnTo>
                  <a:pt x="79945" y="118048"/>
                </a:lnTo>
                <a:lnTo>
                  <a:pt x="222100" y="118048"/>
                </a:lnTo>
                <a:lnTo>
                  <a:pt x="366114" y="53213"/>
                </a:lnTo>
                <a:lnTo>
                  <a:pt x="3421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7097892" y="6829555"/>
            <a:ext cx="74702" cy="28110"/>
          </a:xfrm>
          <a:custGeom>
            <a:avLst/>
            <a:gdLst/>
            <a:ahLst/>
            <a:cxnLst/>
            <a:rect l="l" t="t" r="r" b="b"/>
            <a:pathLst>
              <a:path w="123190" h="46354">
                <a:moveTo>
                  <a:pt x="102419" y="0"/>
                </a:moveTo>
                <a:lnTo>
                  <a:pt x="0" y="46114"/>
                </a:lnTo>
                <a:lnTo>
                  <a:pt x="123180" y="46114"/>
                </a:lnTo>
                <a:lnTo>
                  <a:pt x="102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5861417" y="6537165"/>
            <a:ext cx="727772" cy="320374"/>
          </a:xfrm>
          <a:custGeom>
            <a:avLst/>
            <a:gdLst/>
            <a:ahLst/>
            <a:cxnLst/>
            <a:rect l="l" t="t" r="r" b="b"/>
            <a:pathLst>
              <a:path w="1200150" h="528320">
                <a:moveTo>
                  <a:pt x="942460" y="233364"/>
                </a:moveTo>
                <a:lnTo>
                  <a:pt x="877531" y="233364"/>
                </a:lnTo>
                <a:lnTo>
                  <a:pt x="999402" y="504057"/>
                </a:lnTo>
                <a:lnTo>
                  <a:pt x="1053390" y="479755"/>
                </a:lnTo>
                <a:lnTo>
                  <a:pt x="942460" y="233364"/>
                </a:lnTo>
                <a:close/>
              </a:path>
              <a:path w="1200150" h="528320">
                <a:moveTo>
                  <a:pt x="1171302" y="0"/>
                </a:moveTo>
                <a:lnTo>
                  <a:pt x="704468" y="263049"/>
                </a:lnTo>
                <a:lnTo>
                  <a:pt x="734174" y="314608"/>
                </a:lnTo>
                <a:lnTo>
                  <a:pt x="877531" y="233364"/>
                </a:lnTo>
                <a:lnTo>
                  <a:pt x="942460" y="233364"/>
                </a:lnTo>
                <a:lnTo>
                  <a:pt x="929435" y="204433"/>
                </a:lnTo>
                <a:lnTo>
                  <a:pt x="1199888" y="51129"/>
                </a:lnTo>
                <a:lnTo>
                  <a:pt x="1171302" y="0"/>
                </a:lnTo>
                <a:close/>
              </a:path>
              <a:path w="1200150" h="528320">
                <a:moveTo>
                  <a:pt x="530753" y="296295"/>
                </a:moveTo>
                <a:lnTo>
                  <a:pt x="487323" y="306095"/>
                </a:lnTo>
                <a:lnTo>
                  <a:pt x="278324" y="400186"/>
                </a:lnTo>
                <a:lnTo>
                  <a:pt x="335999" y="528285"/>
                </a:lnTo>
                <a:lnTo>
                  <a:pt x="700931" y="528285"/>
                </a:lnTo>
                <a:lnTo>
                  <a:pt x="700529" y="528161"/>
                </a:lnTo>
                <a:lnTo>
                  <a:pt x="399943" y="528161"/>
                </a:lnTo>
                <a:lnTo>
                  <a:pt x="355495" y="429442"/>
                </a:lnTo>
                <a:lnTo>
                  <a:pt x="511280" y="359308"/>
                </a:lnTo>
                <a:lnTo>
                  <a:pt x="532143" y="354622"/>
                </a:lnTo>
                <a:lnTo>
                  <a:pt x="630412" y="354622"/>
                </a:lnTo>
                <a:lnTo>
                  <a:pt x="610053" y="326358"/>
                </a:lnTo>
                <a:lnTo>
                  <a:pt x="573305" y="303672"/>
                </a:lnTo>
                <a:lnTo>
                  <a:pt x="530753" y="296295"/>
                </a:lnTo>
                <a:close/>
              </a:path>
              <a:path w="1200150" h="528320">
                <a:moveTo>
                  <a:pt x="630412" y="354622"/>
                </a:moveTo>
                <a:lnTo>
                  <a:pt x="532143" y="354622"/>
                </a:lnTo>
                <a:lnTo>
                  <a:pt x="552634" y="358191"/>
                </a:lnTo>
                <a:lnTo>
                  <a:pt x="570343" y="369101"/>
                </a:lnTo>
                <a:lnTo>
                  <a:pt x="582859" y="386438"/>
                </a:lnTo>
                <a:lnTo>
                  <a:pt x="587543" y="407302"/>
                </a:lnTo>
                <a:lnTo>
                  <a:pt x="583972" y="427795"/>
                </a:lnTo>
                <a:lnTo>
                  <a:pt x="573062" y="445505"/>
                </a:lnTo>
                <a:lnTo>
                  <a:pt x="555729" y="458017"/>
                </a:lnTo>
                <a:lnTo>
                  <a:pt x="399943" y="528161"/>
                </a:lnTo>
                <a:lnTo>
                  <a:pt x="700529" y="528161"/>
                </a:lnTo>
                <a:lnTo>
                  <a:pt x="601435" y="497733"/>
                </a:lnTo>
                <a:lnTo>
                  <a:pt x="627341" y="469980"/>
                </a:lnTo>
                <a:lnTo>
                  <a:pt x="642352" y="436177"/>
                </a:lnTo>
                <a:lnTo>
                  <a:pt x="645565" y="399340"/>
                </a:lnTo>
                <a:lnTo>
                  <a:pt x="636072" y="362481"/>
                </a:lnTo>
                <a:lnTo>
                  <a:pt x="630412" y="354622"/>
                </a:lnTo>
                <a:close/>
              </a:path>
              <a:path w="1200150" h="528320">
                <a:moveTo>
                  <a:pt x="3275" y="526811"/>
                </a:moveTo>
                <a:lnTo>
                  <a:pt x="0" y="528285"/>
                </a:lnTo>
                <a:lnTo>
                  <a:pt x="5235" y="528285"/>
                </a:lnTo>
                <a:lnTo>
                  <a:pt x="3275" y="526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6" name="object 6"/>
          <p:cNvGrpSpPr/>
          <p:nvPr/>
        </p:nvGrpSpPr>
        <p:grpSpPr>
          <a:xfrm>
            <a:off x="6180831" y="3534965"/>
            <a:ext cx="6010858" cy="3322722"/>
            <a:chOff x="10191943" y="5829418"/>
            <a:chExt cx="9912350" cy="5479415"/>
          </a:xfrm>
        </p:grpSpPr>
        <p:sp>
          <p:nvSpPr>
            <p:cNvPr id="7" name="object 7"/>
            <p:cNvSpPr/>
            <p:nvPr/>
          </p:nvSpPr>
          <p:spPr>
            <a:xfrm>
              <a:off x="13713528" y="10923742"/>
              <a:ext cx="765810" cy="384810"/>
            </a:xfrm>
            <a:custGeom>
              <a:avLst/>
              <a:gdLst/>
              <a:ahLst/>
              <a:cxnLst/>
              <a:rect l="l" t="t" r="r" b="b"/>
              <a:pathLst>
                <a:path w="765809" h="384809">
                  <a:moveTo>
                    <a:pt x="236726" y="241857"/>
                  </a:moveTo>
                  <a:lnTo>
                    <a:pt x="188952" y="243170"/>
                  </a:lnTo>
                  <a:lnTo>
                    <a:pt x="137189" y="259458"/>
                  </a:lnTo>
                  <a:lnTo>
                    <a:pt x="87118" y="286335"/>
                  </a:lnTo>
                  <a:lnTo>
                    <a:pt x="46601" y="314737"/>
                  </a:lnTo>
                  <a:lnTo>
                    <a:pt x="17081" y="339753"/>
                  </a:lnTo>
                  <a:lnTo>
                    <a:pt x="0" y="356470"/>
                  </a:lnTo>
                  <a:lnTo>
                    <a:pt x="29389" y="384813"/>
                  </a:lnTo>
                  <a:lnTo>
                    <a:pt x="55465" y="384813"/>
                  </a:lnTo>
                  <a:lnTo>
                    <a:pt x="80917" y="363401"/>
                  </a:lnTo>
                  <a:lnTo>
                    <a:pt x="117001" y="338256"/>
                  </a:lnTo>
                  <a:lnTo>
                    <a:pt x="161838" y="314210"/>
                  </a:lnTo>
                  <a:lnTo>
                    <a:pt x="202858" y="301830"/>
                  </a:lnTo>
                  <a:lnTo>
                    <a:pt x="326647" y="301830"/>
                  </a:lnTo>
                  <a:lnTo>
                    <a:pt x="313787" y="281929"/>
                  </a:lnTo>
                  <a:lnTo>
                    <a:pt x="278881" y="254963"/>
                  </a:lnTo>
                  <a:lnTo>
                    <a:pt x="236726" y="241857"/>
                  </a:lnTo>
                  <a:close/>
                </a:path>
                <a:path w="765809" h="384809">
                  <a:moveTo>
                    <a:pt x="326647" y="301830"/>
                  </a:moveTo>
                  <a:lnTo>
                    <a:pt x="202858" y="301830"/>
                  </a:lnTo>
                  <a:lnTo>
                    <a:pt x="238271" y="303454"/>
                  </a:lnTo>
                  <a:lnTo>
                    <a:pt x="266744" y="318636"/>
                  </a:lnTo>
                  <a:lnTo>
                    <a:pt x="286944" y="346931"/>
                  </a:lnTo>
                  <a:lnTo>
                    <a:pt x="291049" y="384813"/>
                  </a:lnTo>
                  <a:lnTo>
                    <a:pt x="352039" y="384813"/>
                  </a:lnTo>
                  <a:lnTo>
                    <a:pt x="352823" y="369357"/>
                  </a:lnTo>
                  <a:lnTo>
                    <a:pt x="339811" y="322199"/>
                  </a:lnTo>
                  <a:lnTo>
                    <a:pt x="326647" y="301830"/>
                  </a:lnTo>
                  <a:close/>
                </a:path>
                <a:path w="765809" h="384809">
                  <a:moveTo>
                    <a:pt x="618818" y="171869"/>
                  </a:moveTo>
                  <a:lnTo>
                    <a:pt x="563731" y="191104"/>
                  </a:lnTo>
                  <a:lnTo>
                    <a:pt x="631377" y="384813"/>
                  </a:lnTo>
                  <a:lnTo>
                    <a:pt x="693181" y="384813"/>
                  </a:lnTo>
                  <a:lnTo>
                    <a:pt x="618818" y="171869"/>
                  </a:lnTo>
                  <a:close/>
                </a:path>
                <a:path w="765809" h="384809">
                  <a:moveTo>
                    <a:pt x="740312" y="0"/>
                  </a:moveTo>
                  <a:lnTo>
                    <a:pt x="360460" y="179984"/>
                  </a:lnTo>
                  <a:lnTo>
                    <a:pt x="385443" y="232725"/>
                  </a:lnTo>
                  <a:lnTo>
                    <a:pt x="765306" y="52741"/>
                  </a:lnTo>
                  <a:lnTo>
                    <a:pt x="74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91943" y="6037426"/>
              <a:ext cx="9912157" cy="527112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75805" y="5829420"/>
              <a:ext cx="428625" cy="3202940"/>
            </a:xfrm>
            <a:custGeom>
              <a:avLst/>
              <a:gdLst/>
              <a:ahLst/>
              <a:cxnLst/>
              <a:rect l="l" t="t" r="r" b="b"/>
              <a:pathLst>
                <a:path w="428625" h="3202940">
                  <a:moveTo>
                    <a:pt x="416369" y="2972206"/>
                  </a:moveTo>
                  <a:lnTo>
                    <a:pt x="385749" y="2941485"/>
                  </a:lnTo>
                  <a:lnTo>
                    <a:pt x="115214" y="2669997"/>
                  </a:lnTo>
                  <a:lnTo>
                    <a:pt x="74193" y="2710726"/>
                  </a:lnTo>
                  <a:lnTo>
                    <a:pt x="258584" y="2895765"/>
                  </a:lnTo>
                  <a:lnTo>
                    <a:pt x="128828" y="2949549"/>
                  </a:lnTo>
                  <a:lnTo>
                    <a:pt x="142849" y="2809671"/>
                  </a:lnTo>
                  <a:lnTo>
                    <a:pt x="83997" y="2804630"/>
                  </a:lnTo>
                  <a:lnTo>
                    <a:pt x="45707" y="3197517"/>
                  </a:lnTo>
                  <a:lnTo>
                    <a:pt x="103771" y="3202914"/>
                  </a:lnTo>
                  <a:lnTo>
                    <a:pt x="122034" y="3014764"/>
                  </a:lnTo>
                  <a:lnTo>
                    <a:pt x="283349" y="2949549"/>
                  </a:lnTo>
                  <a:lnTo>
                    <a:pt x="303301" y="2941485"/>
                  </a:lnTo>
                  <a:lnTo>
                    <a:pt x="374573" y="3013291"/>
                  </a:lnTo>
                  <a:lnTo>
                    <a:pt x="416369" y="2972206"/>
                  </a:lnTo>
                  <a:close/>
                </a:path>
                <a:path w="428625" h="3202940">
                  <a:moveTo>
                    <a:pt x="428282" y="2558046"/>
                  </a:moveTo>
                  <a:lnTo>
                    <a:pt x="411937" y="2571902"/>
                  </a:lnTo>
                  <a:lnTo>
                    <a:pt x="394855" y="2588615"/>
                  </a:lnTo>
                  <a:lnTo>
                    <a:pt x="428282" y="2620861"/>
                  </a:lnTo>
                  <a:lnTo>
                    <a:pt x="428282" y="2558046"/>
                  </a:lnTo>
                  <a:close/>
                </a:path>
                <a:path w="428625" h="3202940">
                  <a:moveTo>
                    <a:pt x="428282" y="252412"/>
                  </a:moveTo>
                  <a:lnTo>
                    <a:pt x="405980" y="202882"/>
                  </a:lnTo>
                  <a:lnTo>
                    <a:pt x="349542" y="77520"/>
                  </a:lnTo>
                  <a:lnTo>
                    <a:pt x="314642" y="0"/>
                  </a:lnTo>
                  <a:lnTo>
                    <a:pt x="0" y="141681"/>
                  </a:lnTo>
                  <a:lnTo>
                    <a:pt x="23952" y="194894"/>
                  </a:lnTo>
                  <a:lnTo>
                    <a:pt x="284619" y="77520"/>
                  </a:lnTo>
                  <a:lnTo>
                    <a:pt x="316903" y="149250"/>
                  </a:lnTo>
                  <a:lnTo>
                    <a:pt x="278993" y="166319"/>
                  </a:lnTo>
                  <a:lnTo>
                    <a:pt x="278993" y="342798"/>
                  </a:lnTo>
                  <a:lnTo>
                    <a:pt x="274180" y="370332"/>
                  </a:lnTo>
                  <a:lnTo>
                    <a:pt x="259524" y="394131"/>
                  </a:lnTo>
                  <a:lnTo>
                    <a:pt x="236245" y="410959"/>
                  </a:lnTo>
                  <a:lnTo>
                    <a:pt x="226999" y="415124"/>
                  </a:lnTo>
                  <a:lnTo>
                    <a:pt x="199263" y="420878"/>
                  </a:lnTo>
                  <a:lnTo>
                    <a:pt x="171970" y="416001"/>
                  </a:lnTo>
                  <a:lnTo>
                    <a:pt x="148336" y="401485"/>
                  </a:lnTo>
                  <a:lnTo>
                    <a:pt x="131572" y="378282"/>
                  </a:lnTo>
                  <a:lnTo>
                    <a:pt x="125285" y="350278"/>
                  </a:lnTo>
                  <a:lnTo>
                    <a:pt x="130098" y="322745"/>
                  </a:lnTo>
                  <a:lnTo>
                    <a:pt x="144754" y="298945"/>
                  </a:lnTo>
                  <a:lnTo>
                    <a:pt x="168046" y="282117"/>
                  </a:lnTo>
                  <a:lnTo>
                    <a:pt x="242849" y="248450"/>
                  </a:lnTo>
                  <a:lnTo>
                    <a:pt x="272707" y="314769"/>
                  </a:lnTo>
                  <a:lnTo>
                    <a:pt x="278993" y="342798"/>
                  </a:lnTo>
                  <a:lnTo>
                    <a:pt x="278993" y="166319"/>
                  </a:lnTo>
                  <a:lnTo>
                    <a:pt x="142621" y="227711"/>
                  </a:lnTo>
                  <a:lnTo>
                    <a:pt x="100177" y="258076"/>
                  </a:lnTo>
                  <a:lnTo>
                    <a:pt x="73698" y="300723"/>
                  </a:lnTo>
                  <a:lnTo>
                    <a:pt x="65252" y="350202"/>
                  </a:lnTo>
                  <a:lnTo>
                    <a:pt x="76898" y="401066"/>
                  </a:lnTo>
                  <a:lnTo>
                    <a:pt x="99199" y="435140"/>
                  </a:lnTo>
                  <a:lnTo>
                    <a:pt x="129959" y="460197"/>
                  </a:lnTo>
                  <a:lnTo>
                    <a:pt x="166522" y="474980"/>
                  </a:lnTo>
                  <a:lnTo>
                    <a:pt x="206260" y="478256"/>
                  </a:lnTo>
                  <a:lnTo>
                    <a:pt x="217322" y="477062"/>
                  </a:lnTo>
                  <a:lnTo>
                    <a:pt x="228638" y="474903"/>
                  </a:lnTo>
                  <a:lnTo>
                    <a:pt x="239852" y="471741"/>
                  </a:lnTo>
                  <a:lnTo>
                    <a:pt x="250609" y="467563"/>
                  </a:lnTo>
                  <a:lnTo>
                    <a:pt x="260972" y="463816"/>
                  </a:lnTo>
                  <a:lnTo>
                    <a:pt x="298373" y="437705"/>
                  </a:lnTo>
                  <a:lnTo>
                    <a:pt x="322313" y="405904"/>
                  </a:lnTo>
                  <a:lnTo>
                    <a:pt x="335572" y="368896"/>
                  </a:lnTo>
                  <a:lnTo>
                    <a:pt x="337223" y="329298"/>
                  </a:lnTo>
                  <a:lnTo>
                    <a:pt x="326339" y="289687"/>
                  </a:lnTo>
                  <a:lnTo>
                    <a:pt x="307771" y="248450"/>
                  </a:lnTo>
                  <a:lnTo>
                    <a:pt x="296494" y="223367"/>
                  </a:lnTo>
                  <a:lnTo>
                    <a:pt x="341985" y="202882"/>
                  </a:lnTo>
                  <a:lnTo>
                    <a:pt x="422186" y="381025"/>
                  </a:lnTo>
                  <a:lnTo>
                    <a:pt x="428244" y="378307"/>
                  </a:lnTo>
                  <a:lnTo>
                    <a:pt x="428282" y="252412"/>
                  </a:lnTo>
                  <a:close/>
                </a:path>
                <a:path w="428625" h="3202940">
                  <a:moveTo>
                    <a:pt x="428294" y="1921878"/>
                  </a:moveTo>
                  <a:lnTo>
                    <a:pt x="362546" y="1959216"/>
                  </a:lnTo>
                  <a:lnTo>
                    <a:pt x="391909" y="2009990"/>
                  </a:lnTo>
                  <a:lnTo>
                    <a:pt x="428294" y="1989277"/>
                  </a:lnTo>
                  <a:lnTo>
                    <a:pt x="428294" y="19218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11080" y="2569456"/>
            <a:ext cx="7500673" cy="1657451"/>
          </a:xfrm>
          <a:prstGeom prst="rect">
            <a:avLst/>
          </a:prstGeom>
        </p:spPr>
        <p:txBody>
          <a:bodyPr vert="horz" wrap="square" lIns="0" tIns="6931" rIns="0" bIns="0" rtlCol="0" anchor="ctr">
            <a:spAutoFit/>
          </a:bodyPr>
          <a:lstStyle/>
          <a:p>
            <a:pPr marL="3155214" marR="3081" indent="-3147898" algn="ctr">
              <a:lnSpc>
                <a:spcPct val="100600"/>
              </a:lnSpc>
              <a:spcBef>
                <a:spcPts val="55"/>
              </a:spcBef>
            </a:pPr>
            <a:r>
              <a:rPr lang="ru-RU" spc="94" dirty="0">
                <a:solidFill>
                  <a:srgbClr val="FFFFFF"/>
                </a:solidFill>
              </a:rPr>
              <a:t>Значение брендов в сознании потребителей в кризисный период</a:t>
            </a:r>
            <a:endParaRPr spc="118" dirty="0">
              <a:solidFill>
                <a:srgbClr val="FFFFFF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344A10C-BEE9-45D4-ADD8-38CA2EE78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06" y="746788"/>
            <a:ext cx="2086789" cy="129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0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8" y="6000329"/>
            <a:ext cx="12191144" cy="857539"/>
            <a:chOff x="0" y="9894986"/>
            <a:chExt cx="20104100" cy="1414145"/>
          </a:xfrm>
        </p:grpSpPr>
        <p:sp>
          <p:nvSpPr>
            <p:cNvPr id="4" name="object 4"/>
            <p:cNvSpPr/>
            <p:nvPr/>
          </p:nvSpPr>
          <p:spPr>
            <a:xfrm>
              <a:off x="0" y="9894986"/>
              <a:ext cx="20104100" cy="1414145"/>
            </a:xfrm>
            <a:custGeom>
              <a:avLst/>
              <a:gdLst/>
              <a:ahLst/>
              <a:cxnLst/>
              <a:rect l="l" t="t" r="r" b="b"/>
              <a:pathLst>
                <a:path w="20104100" h="1414145">
                  <a:moveTo>
                    <a:pt x="20104099" y="0"/>
                  </a:moveTo>
                  <a:lnTo>
                    <a:pt x="0" y="0"/>
                  </a:lnTo>
                  <a:lnTo>
                    <a:pt x="0" y="1413569"/>
                  </a:lnTo>
                  <a:lnTo>
                    <a:pt x="20104099" y="141356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162B7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7908480" y="9894995"/>
              <a:ext cx="12195810" cy="1414145"/>
            </a:xfrm>
            <a:custGeom>
              <a:avLst/>
              <a:gdLst/>
              <a:ahLst/>
              <a:cxnLst/>
              <a:rect l="l" t="t" r="r" b="b"/>
              <a:pathLst>
                <a:path w="12195810" h="1414145">
                  <a:moveTo>
                    <a:pt x="366115" y="1346555"/>
                  </a:moveTo>
                  <a:lnTo>
                    <a:pt x="342150" y="1293342"/>
                  </a:lnTo>
                  <a:lnTo>
                    <a:pt x="79933" y="1411389"/>
                  </a:lnTo>
                  <a:lnTo>
                    <a:pt x="53213" y="1352003"/>
                  </a:lnTo>
                  <a:lnTo>
                    <a:pt x="0" y="1375968"/>
                  </a:lnTo>
                  <a:lnTo>
                    <a:pt x="16929" y="1413560"/>
                  </a:lnTo>
                  <a:lnTo>
                    <a:pt x="217258" y="1413560"/>
                  </a:lnTo>
                  <a:lnTo>
                    <a:pt x="222097" y="1411389"/>
                  </a:lnTo>
                  <a:lnTo>
                    <a:pt x="366115" y="1346555"/>
                  </a:lnTo>
                  <a:close/>
                </a:path>
                <a:path w="12195810" h="1414145">
                  <a:moveTo>
                    <a:pt x="1110729" y="1257554"/>
                  </a:moveTo>
                  <a:lnTo>
                    <a:pt x="1080198" y="1233868"/>
                  </a:lnTo>
                  <a:lnTo>
                    <a:pt x="930859" y="1117955"/>
                  </a:lnTo>
                  <a:lnTo>
                    <a:pt x="930859" y="1193838"/>
                  </a:lnTo>
                  <a:lnTo>
                    <a:pt x="767359" y="1267460"/>
                  </a:lnTo>
                  <a:lnTo>
                    <a:pt x="779678" y="1076413"/>
                  </a:lnTo>
                  <a:lnTo>
                    <a:pt x="930859" y="1193838"/>
                  </a:lnTo>
                  <a:lnTo>
                    <a:pt x="930859" y="1117955"/>
                  </a:lnTo>
                  <a:lnTo>
                    <a:pt x="877354" y="1076413"/>
                  </a:lnTo>
                  <a:lnTo>
                    <a:pt x="762838" y="987526"/>
                  </a:lnTo>
                  <a:lnTo>
                    <a:pt x="726579" y="1003833"/>
                  </a:lnTo>
                  <a:lnTo>
                    <a:pt x="700062" y="1413560"/>
                  </a:lnTo>
                  <a:lnTo>
                    <a:pt x="759193" y="1413560"/>
                  </a:lnTo>
                  <a:lnTo>
                    <a:pt x="763562" y="1333169"/>
                  </a:lnTo>
                  <a:lnTo>
                    <a:pt x="909523" y="1267460"/>
                  </a:lnTo>
                  <a:lnTo>
                    <a:pt x="984123" y="1233868"/>
                  </a:lnTo>
                  <a:lnTo>
                    <a:pt x="1049807" y="1284986"/>
                  </a:lnTo>
                  <a:lnTo>
                    <a:pt x="1110729" y="1257554"/>
                  </a:lnTo>
                  <a:close/>
                </a:path>
                <a:path w="12195810" h="1414145">
                  <a:moveTo>
                    <a:pt x="1761959" y="1413560"/>
                  </a:moveTo>
                  <a:lnTo>
                    <a:pt x="1759991" y="1412087"/>
                  </a:lnTo>
                  <a:lnTo>
                    <a:pt x="1756714" y="1413560"/>
                  </a:lnTo>
                  <a:lnTo>
                    <a:pt x="1761959" y="1413560"/>
                  </a:lnTo>
                  <a:close/>
                </a:path>
                <a:path w="12195810" h="1414145">
                  <a:moveTo>
                    <a:pt x="1849247" y="578154"/>
                  </a:moveTo>
                  <a:lnTo>
                    <a:pt x="1825282" y="524941"/>
                  </a:lnTo>
                  <a:lnTo>
                    <a:pt x="1438910" y="698906"/>
                  </a:lnTo>
                  <a:lnTo>
                    <a:pt x="1462874" y="752119"/>
                  </a:lnTo>
                  <a:lnTo>
                    <a:pt x="1629448" y="677113"/>
                  </a:lnTo>
                  <a:lnTo>
                    <a:pt x="1728063" y="896137"/>
                  </a:lnTo>
                  <a:lnTo>
                    <a:pt x="1781276" y="872172"/>
                  </a:lnTo>
                  <a:lnTo>
                    <a:pt x="1693443" y="677113"/>
                  </a:lnTo>
                  <a:lnTo>
                    <a:pt x="1682661" y="653161"/>
                  </a:lnTo>
                  <a:lnTo>
                    <a:pt x="1849247" y="578154"/>
                  </a:lnTo>
                  <a:close/>
                </a:path>
                <a:path w="12195810" h="1414145">
                  <a:moveTo>
                    <a:pt x="2007793" y="849960"/>
                  </a:moveTo>
                  <a:lnTo>
                    <a:pt x="1957070" y="821778"/>
                  </a:lnTo>
                  <a:lnTo>
                    <a:pt x="1930133" y="863028"/>
                  </a:lnTo>
                  <a:lnTo>
                    <a:pt x="1898967" y="900760"/>
                  </a:lnTo>
                  <a:lnTo>
                    <a:pt x="1863699" y="934834"/>
                  </a:lnTo>
                  <a:lnTo>
                    <a:pt x="1824482" y="965111"/>
                  </a:lnTo>
                  <a:lnTo>
                    <a:pt x="1781416" y="991463"/>
                  </a:lnTo>
                  <a:lnTo>
                    <a:pt x="1734654" y="1013726"/>
                  </a:lnTo>
                  <a:lnTo>
                    <a:pt x="1684312" y="1031773"/>
                  </a:lnTo>
                  <a:lnTo>
                    <a:pt x="1629206" y="1044409"/>
                  </a:lnTo>
                  <a:lnTo>
                    <a:pt x="1576070" y="1048842"/>
                  </a:lnTo>
                  <a:lnTo>
                    <a:pt x="1525422" y="1046391"/>
                  </a:lnTo>
                  <a:lnTo>
                    <a:pt x="1477784" y="1038377"/>
                  </a:lnTo>
                  <a:lnTo>
                    <a:pt x="1433677" y="1026134"/>
                  </a:lnTo>
                  <a:lnTo>
                    <a:pt x="1393609" y="1010970"/>
                  </a:lnTo>
                  <a:lnTo>
                    <a:pt x="1382306" y="1005624"/>
                  </a:lnTo>
                  <a:lnTo>
                    <a:pt x="1358099" y="994206"/>
                  </a:lnTo>
                  <a:lnTo>
                    <a:pt x="1350594" y="990003"/>
                  </a:lnTo>
                  <a:lnTo>
                    <a:pt x="1327670" y="977163"/>
                  </a:lnTo>
                  <a:lnTo>
                    <a:pt x="1339240" y="971956"/>
                  </a:lnTo>
                  <a:lnTo>
                    <a:pt x="1375371" y="945934"/>
                  </a:lnTo>
                  <a:lnTo>
                    <a:pt x="1398054" y="909180"/>
                  </a:lnTo>
                  <a:lnTo>
                    <a:pt x="1405432" y="866622"/>
                  </a:lnTo>
                  <a:lnTo>
                    <a:pt x="1395628" y="823201"/>
                  </a:lnTo>
                  <a:lnTo>
                    <a:pt x="1390777" y="816457"/>
                  </a:lnTo>
                  <a:lnTo>
                    <a:pt x="1369606" y="787069"/>
                  </a:lnTo>
                  <a:lnTo>
                    <a:pt x="1346669" y="772922"/>
                  </a:lnTo>
                  <a:lnTo>
                    <a:pt x="1346669" y="869137"/>
                  </a:lnTo>
                  <a:lnTo>
                    <a:pt x="1343101" y="889635"/>
                  </a:lnTo>
                  <a:lnTo>
                    <a:pt x="1332191" y="907338"/>
                  </a:lnTo>
                  <a:lnTo>
                    <a:pt x="1314856" y="919848"/>
                  </a:lnTo>
                  <a:lnTo>
                    <a:pt x="1159078" y="990003"/>
                  </a:lnTo>
                  <a:lnTo>
                    <a:pt x="1114640" y="891273"/>
                  </a:lnTo>
                  <a:lnTo>
                    <a:pt x="1270406" y="821143"/>
                  </a:lnTo>
                  <a:lnTo>
                    <a:pt x="1291272" y="816457"/>
                  </a:lnTo>
                  <a:lnTo>
                    <a:pt x="1311770" y="820026"/>
                  </a:lnTo>
                  <a:lnTo>
                    <a:pt x="1329474" y="830935"/>
                  </a:lnTo>
                  <a:lnTo>
                    <a:pt x="1341996" y="848271"/>
                  </a:lnTo>
                  <a:lnTo>
                    <a:pt x="1346669" y="869137"/>
                  </a:lnTo>
                  <a:lnTo>
                    <a:pt x="1346669" y="772922"/>
                  </a:lnTo>
                  <a:lnTo>
                    <a:pt x="1332865" y="764387"/>
                  </a:lnTo>
                  <a:lnTo>
                    <a:pt x="1290307" y="757008"/>
                  </a:lnTo>
                  <a:lnTo>
                    <a:pt x="1246886" y="766813"/>
                  </a:lnTo>
                  <a:lnTo>
                    <a:pt x="1037882" y="860907"/>
                  </a:lnTo>
                  <a:lnTo>
                    <a:pt x="1197267" y="1214894"/>
                  </a:lnTo>
                  <a:lnTo>
                    <a:pt x="1250480" y="1190929"/>
                  </a:lnTo>
                  <a:lnTo>
                    <a:pt x="1183462" y="1042085"/>
                  </a:lnTo>
                  <a:lnTo>
                    <a:pt x="1264437" y="1005624"/>
                  </a:lnTo>
                  <a:lnTo>
                    <a:pt x="1311059" y="1035062"/>
                  </a:lnTo>
                  <a:lnTo>
                    <a:pt x="1358938" y="1059548"/>
                  </a:lnTo>
                  <a:lnTo>
                    <a:pt x="1407756" y="1079030"/>
                  </a:lnTo>
                  <a:lnTo>
                    <a:pt x="1457172" y="1093444"/>
                  </a:lnTo>
                  <a:lnTo>
                    <a:pt x="1506880" y="1102753"/>
                  </a:lnTo>
                  <a:lnTo>
                    <a:pt x="1556537" y="1106881"/>
                  </a:lnTo>
                  <a:lnTo>
                    <a:pt x="1605851" y="1105801"/>
                  </a:lnTo>
                  <a:lnTo>
                    <a:pt x="1654479" y="1099451"/>
                  </a:lnTo>
                  <a:lnTo>
                    <a:pt x="1702104" y="1087767"/>
                  </a:lnTo>
                  <a:lnTo>
                    <a:pt x="1739430" y="1075131"/>
                  </a:lnTo>
                  <a:lnTo>
                    <a:pt x="1775142" y="1060450"/>
                  </a:lnTo>
                  <a:lnTo>
                    <a:pt x="1797850" y="1048842"/>
                  </a:lnTo>
                  <a:lnTo>
                    <a:pt x="1824443" y="1035253"/>
                  </a:lnTo>
                  <a:lnTo>
                    <a:pt x="1869694" y="1005916"/>
                  </a:lnTo>
                  <a:lnTo>
                    <a:pt x="1910778" y="972591"/>
                  </a:lnTo>
                  <a:lnTo>
                    <a:pt x="1947570" y="935405"/>
                  </a:lnTo>
                  <a:lnTo>
                    <a:pt x="1979942" y="894486"/>
                  </a:lnTo>
                  <a:lnTo>
                    <a:pt x="2007793" y="849960"/>
                  </a:lnTo>
                  <a:close/>
                </a:path>
                <a:path w="12195810" h="1414145">
                  <a:moveTo>
                    <a:pt x="2457653" y="1413560"/>
                  </a:moveTo>
                  <a:lnTo>
                    <a:pt x="2457246" y="1413446"/>
                  </a:lnTo>
                  <a:lnTo>
                    <a:pt x="2358148" y="1383017"/>
                  </a:lnTo>
                  <a:lnTo>
                    <a:pt x="2384056" y="1355267"/>
                  </a:lnTo>
                  <a:lnTo>
                    <a:pt x="2399068" y="1321460"/>
                  </a:lnTo>
                  <a:lnTo>
                    <a:pt x="2402281" y="1284617"/>
                  </a:lnTo>
                  <a:lnTo>
                    <a:pt x="2392794" y="1247762"/>
                  </a:lnTo>
                  <a:lnTo>
                    <a:pt x="2387130" y="1239901"/>
                  </a:lnTo>
                  <a:lnTo>
                    <a:pt x="2366772" y="1211643"/>
                  </a:lnTo>
                  <a:lnTo>
                    <a:pt x="2344267" y="1197749"/>
                  </a:lnTo>
                  <a:lnTo>
                    <a:pt x="2344267" y="1292580"/>
                  </a:lnTo>
                  <a:lnTo>
                    <a:pt x="2340686" y="1313078"/>
                  </a:lnTo>
                  <a:lnTo>
                    <a:pt x="2329777" y="1330782"/>
                  </a:lnTo>
                  <a:lnTo>
                    <a:pt x="2312454" y="1343304"/>
                  </a:lnTo>
                  <a:lnTo>
                    <a:pt x="2156663" y="1413446"/>
                  </a:lnTo>
                  <a:lnTo>
                    <a:pt x="2112213" y="1314729"/>
                  </a:lnTo>
                  <a:lnTo>
                    <a:pt x="2268004" y="1244587"/>
                  </a:lnTo>
                  <a:lnTo>
                    <a:pt x="2288857" y="1239901"/>
                  </a:lnTo>
                  <a:lnTo>
                    <a:pt x="2309355" y="1243469"/>
                  </a:lnTo>
                  <a:lnTo>
                    <a:pt x="2327059" y="1254379"/>
                  </a:lnTo>
                  <a:lnTo>
                    <a:pt x="2339581" y="1271714"/>
                  </a:lnTo>
                  <a:lnTo>
                    <a:pt x="2344267" y="1292580"/>
                  </a:lnTo>
                  <a:lnTo>
                    <a:pt x="2344267" y="1197749"/>
                  </a:lnTo>
                  <a:lnTo>
                    <a:pt x="2330018" y="1188948"/>
                  </a:lnTo>
                  <a:lnTo>
                    <a:pt x="2287473" y="1181582"/>
                  </a:lnTo>
                  <a:lnTo>
                    <a:pt x="2244039" y="1191374"/>
                  </a:lnTo>
                  <a:lnTo>
                    <a:pt x="2035048" y="1285468"/>
                  </a:lnTo>
                  <a:lnTo>
                    <a:pt x="2092718" y="1413560"/>
                  </a:lnTo>
                  <a:lnTo>
                    <a:pt x="2457653" y="1413560"/>
                  </a:lnTo>
                  <a:close/>
                </a:path>
                <a:path w="12195810" h="1414145">
                  <a:moveTo>
                    <a:pt x="2654122" y="533463"/>
                  </a:moveTo>
                  <a:lnTo>
                    <a:pt x="2623515" y="502742"/>
                  </a:lnTo>
                  <a:lnTo>
                    <a:pt x="2368918" y="247256"/>
                  </a:lnTo>
                  <a:lnTo>
                    <a:pt x="2312581" y="272618"/>
                  </a:lnTo>
                  <a:lnTo>
                    <a:pt x="2496337" y="457009"/>
                  </a:lnTo>
                  <a:lnTo>
                    <a:pt x="2366581" y="510794"/>
                  </a:lnTo>
                  <a:lnTo>
                    <a:pt x="2380589" y="370916"/>
                  </a:lnTo>
                  <a:lnTo>
                    <a:pt x="2321750" y="365887"/>
                  </a:lnTo>
                  <a:lnTo>
                    <a:pt x="2283460" y="758774"/>
                  </a:lnTo>
                  <a:lnTo>
                    <a:pt x="2341524" y="764159"/>
                  </a:lnTo>
                  <a:lnTo>
                    <a:pt x="2359774" y="576008"/>
                  </a:lnTo>
                  <a:lnTo>
                    <a:pt x="2521102" y="510794"/>
                  </a:lnTo>
                  <a:lnTo>
                    <a:pt x="2541054" y="502742"/>
                  </a:lnTo>
                  <a:lnTo>
                    <a:pt x="2612326" y="574535"/>
                  </a:lnTo>
                  <a:lnTo>
                    <a:pt x="2654122" y="533463"/>
                  </a:lnTo>
                  <a:close/>
                </a:path>
                <a:path w="12195810" h="1414145">
                  <a:moveTo>
                    <a:pt x="2822651" y="548144"/>
                  </a:moveTo>
                  <a:lnTo>
                    <a:pt x="2768892" y="178219"/>
                  </a:lnTo>
                  <a:lnTo>
                    <a:pt x="2711145" y="186601"/>
                  </a:lnTo>
                  <a:lnTo>
                    <a:pt x="2764904" y="556539"/>
                  </a:lnTo>
                  <a:lnTo>
                    <a:pt x="2822651" y="548144"/>
                  </a:lnTo>
                  <a:close/>
                </a:path>
                <a:path w="12195810" h="1414145">
                  <a:moveTo>
                    <a:pt x="2956610" y="936409"/>
                  </a:moveTo>
                  <a:lnTo>
                    <a:pt x="2928023" y="885278"/>
                  </a:lnTo>
                  <a:lnTo>
                    <a:pt x="2461183" y="1148334"/>
                  </a:lnTo>
                  <a:lnTo>
                    <a:pt x="2490889" y="1199896"/>
                  </a:lnTo>
                  <a:lnTo>
                    <a:pt x="2634246" y="1118641"/>
                  </a:lnTo>
                  <a:lnTo>
                    <a:pt x="2756116" y="1389341"/>
                  </a:lnTo>
                  <a:lnTo>
                    <a:pt x="2810103" y="1365034"/>
                  </a:lnTo>
                  <a:lnTo>
                    <a:pt x="2699181" y="1118641"/>
                  </a:lnTo>
                  <a:lnTo>
                    <a:pt x="2686151" y="1089710"/>
                  </a:lnTo>
                  <a:lnTo>
                    <a:pt x="2956610" y="936409"/>
                  </a:lnTo>
                  <a:close/>
                </a:path>
                <a:path w="12195810" h="1414145">
                  <a:moveTo>
                    <a:pt x="3073196" y="0"/>
                  </a:moveTo>
                  <a:lnTo>
                    <a:pt x="3005671" y="0"/>
                  </a:lnTo>
                  <a:lnTo>
                    <a:pt x="3018053" y="26123"/>
                  </a:lnTo>
                  <a:lnTo>
                    <a:pt x="3073196" y="0"/>
                  </a:lnTo>
                  <a:close/>
                </a:path>
                <a:path w="12195810" h="1414145">
                  <a:moveTo>
                    <a:pt x="3146869" y="443318"/>
                  </a:moveTo>
                  <a:lnTo>
                    <a:pt x="2922511" y="309651"/>
                  </a:lnTo>
                  <a:lnTo>
                    <a:pt x="2948013" y="280771"/>
                  </a:lnTo>
                  <a:lnTo>
                    <a:pt x="2969488" y="246138"/>
                  </a:lnTo>
                  <a:lnTo>
                    <a:pt x="2983204" y="206527"/>
                  </a:lnTo>
                  <a:lnTo>
                    <a:pt x="2985427" y="162750"/>
                  </a:lnTo>
                  <a:lnTo>
                    <a:pt x="2972422" y="115595"/>
                  </a:lnTo>
                  <a:lnTo>
                    <a:pt x="2959252" y="95224"/>
                  </a:lnTo>
                  <a:lnTo>
                    <a:pt x="2946400" y="75323"/>
                  </a:lnTo>
                  <a:lnTo>
                    <a:pt x="2911487" y="48361"/>
                  </a:lnTo>
                  <a:lnTo>
                    <a:pt x="2869336" y="35255"/>
                  </a:lnTo>
                  <a:lnTo>
                    <a:pt x="2837878" y="36118"/>
                  </a:lnTo>
                  <a:lnTo>
                    <a:pt x="2681516" y="106514"/>
                  </a:lnTo>
                  <a:lnTo>
                    <a:pt x="2679204" y="108140"/>
                  </a:lnTo>
                  <a:lnTo>
                    <a:pt x="2649690" y="133146"/>
                  </a:lnTo>
                  <a:lnTo>
                    <a:pt x="2632608" y="149872"/>
                  </a:lnTo>
                  <a:lnTo>
                    <a:pt x="2675229" y="190969"/>
                  </a:lnTo>
                  <a:lnTo>
                    <a:pt x="2688094" y="178193"/>
                  </a:lnTo>
                  <a:lnTo>
                    <a:pt x="2713520" y="156794"/>
                  </a:lnTo>
                  <a:lnTo>
                    <a:pt x="2749600" y="131648"/>
                  </a:lnTo>
                  <a:lnTo>
                    <a:pt x="2794444" y="107607"/>
                  </a:lnTo>
                  <a:lnTo>
                    <a:pt x="2835465" y="95224"/>
                  </a:lnTo>
                  <a:lnTo>
                    <a:pt x="2870885" y="96850"/>
                  </a:lnTo>
                  <a:lnTo>
                    <a:pt x="2899346" y="112039"/>
                  </a:lnTo>
                  <a:lnTo>
                    <a:pt x="2919552" y="140335"/>
                  </a:lnTo>
                  <a:lnTo>
                    <a:pt x="2925788" y="197815"/>
                  </a:lnTo>
                  <a:lnTo>
                    <a:pt x="2902940" y="244043"/>
                  </a:lnTo>
                  <a:lnTo>
                    <a:pt x="2872333" y="275323"/>
                  </a:lnTo>
                  <a:lnTo>
                    <a:pt x="2855264" y="287997"/>
                  </a:lnTo>
                  <a:lnTo>
                    <a:pt x="2814078" y="313956"/>
                  </a:lnTo>
                  <a:lnTo>
                    <a:pt x="3116808" y="493953"/>
                  </a:lnTo>
                  <a:lnTo>
                    <a:pt x="3146869" y="443318"/>
                  </a:lnTo>
                  <a:close/>
                </a:path>
                <a:path w="12195810" h="1414145">
                  <a:moveTo>
                    <a:pt x="3343999" y="230352"/>
                  </a:moveTo>
                  <a:lnTo>
                    <a:pt x="3263557" y="0"/>
                  </a:lnTo>
                  <a:lnTo>
                    <a:pt x="3201746" y="0"/>
                  </a:lnTo>
                  <a:lnTo>
                    <a:pt x="3288906" y="249593"/>
                  </a:lnTo>
                  <a:lnTo>
                    <a:pt x="3343999" y="230352"/>
                  </a:lnTo>
                  <a:close/>
                </a:path>
                <a:path w="12195810" h="1414145">
                  <a:moveTo>
                    <a:pt x="3633038" y="1055738"/>
                  </a:moveTo>
                  <a:lnTo>
                    <a:pt x="3563620" y="901560"/>
                  </a:lnTo>
                  <a:lnTo>
                    <a:pt x="3507168" y="776185"/>
                  </a:lnTo>
                  <a:lnTo>
                    <a:pt x="3472269" y="698677"/>
                  </a:lnTo>
                  <a:lnTo>
                    <a:pt x="3157626" y="840346"/>
                  </a:lnTo>
                  <a:lnTo>
                    <a:pt x="3181578" y="893559"/>
                  </a:lnTo>
                  <a:lnTo>
                    <a:pt x="3442246" y="776185"/>
                  </a:lnTo>
                  <a:lnTo>
                    <a:pt x="3474529" y="847915"/>
                  </a:lnTo>
                  <a:lnTo>
                    <a:pt x="3436620" y="864997"/>
                  </a:lnTo>
                  <a:lnTo>
                    <a:pt x="3436620" y="1041463"/>
                  </a:lnTo>
                  <a:lnTo>
                    <a:pt x="3431819" y="1069009"/>
                  </a:lnTo>
                  <a:lnTo>
                    <a:pt x="3417151" y="1092809"/>
                  </a:lnTo>
                  <a:lnTo>
                    <a:pt x="3393871" y="1109624"/>
                  </a:lnTo>
                  <a:lnTo>
                    <a:pt x="3384626" y="1113790"/>
                  </a:lnTo>
                  <a:lnTo>
                    <a:pt x="3356889" y="1119543"/>
                  </a:lnTo>
                  <a:lnTo>
                    <a:pt x="3329597" y="1114679"/>
                  </a:lnTo>
                  <a:lnTo>
                    <a:pt x="3305962" y="1100162"/>
                  </a:lnTo>
                  <a:lnTo>
                    <a:pt x="3289198" y="1076972"/>
                  </a:lnTo>
                  <a:lnTo>
                    <a:pt x="3282924" y="1048956"/>
                  </a:lnTo>
                  <a:lnTo>
                    <a:pt x="3287725" y="1021422"/>
                  </a:lnTo>
                  <a:lnTo>
                    <a:pt x="3302381" y="997610"/>
                  </a:lnTo>
                  <a:lnTo>
                    <a:pt x="3325672" y="980795"/>
                  </a:lnTo>
                  <a:lnTo>
                    <a:pt x="3400475" y="947115"/>
                  </a:lnTo>
                  <a:lnTo>
                    <a:pt x="3430333" y="1013447"/>
                  </a:lnTo>
                  <a:lnTo>
                    <a:pt x="3436620" y="1041463"/>
                  </a:lnTo>
                  <a:lnTo>
                    <a:pt x="3436620" y="864997"/>
                  </a:lnTo>
                  <a:lnTo>
                    <a:pt x="3300247" y="926388"/>
                  </a:lnTo>
                  <a:lnTo>
                    <a:pt x="3257804" y="956741"/>
                  </a:lnTo>
                  <a:lnTo>
                    <a:pt x="3231324" y="999388"/>
                  </a:lnTo>
                  <a:lnTo>
                    <a:pt x="3222879" y="1048880"/>
                  </a:lnTo>
                  <a:lnTo>
                    <a:pt x="3234537" y="1099743"/>
                  </a:lnTo>
                  <a:lnTo>
                    <a:pt x="3256826" y="1133817"/>
                  </a:lnTo>
                  <a:lnTo>
                    <a:pt x="3287585" y="1158862"/>
                  </a:lnTo>
                  <a:lnTo>
                    <a:pt x="3324148" y="1173645"/>
                  </a:lnTo>
                  <a:lnTo>
                    <a:pt x="3363874" y="1176921"/>
                  </a:lnTo>
                  <a:lnTo>
                    <a:pt x="3374948" y="1175740"/>
                  </a:lnTo>
                  <a:lnTo>
                    <a:pt x="3386264" y="1173568"/>
                  </a:lnTo>
                  <a:lnTo>
                    <a:pt x="3397478" y="1170406"/>
                  </a:lnTo>
                  <a:lnTo>
                    <a:pt x="3408235" y="1166228"/>
                  </a:lnTo>
                  <a:lnTo>
                    <a:pt x="3418598" y="1162494"/>
                  </a:lnTo>
                  <a:lnTo>
                    <a:pt x="3456000" y="1136383"/>
                  </a:lnTo>
                  <a:lnTo>
                    <a:pt x="3479939" y="1104569"/>
                  </a:lnTo>
                  <a:lnTo>
                    <a:pt x="3493198" y="1067574"/>
                  </a:lnTo>
                  <a:lnTo>
                    <a:pt x="3494849" y="1027976"/>
                  </a:lnTo>
                  <a:lnTo>
                    <a:pt x="3483965" y="988364"/>
                  </a:lnTo>
                  <a:lnTo>
                    <a:pt x="3465398" y="947115"/>
                  </a:lnTo>
                  <a:lnTo>
                    <a:pt x="3454108" y="922045"/>
                  </a:lnTo>
                  <a:lnTo>
                    <a:pt x="3499612" y="901560"/>
                  </a:lnTo>
                  <a:lnTo>
                    <a:pt x="3579825" y="1079703"/>
                  </a:lnTo>
                  <a:lnTo>
                    <a:pt x="3633038" y="1055738"/>
                  </a:lnTo>
                  <a:close/>
                </a:path>
                <a:path w="12195810" h="1414145">
                  <a:moveTo>
                    <a:pt x="3918940" y="1413560"/>
                  </a:moveTo>
                  <a:lnTo>
                    <a:pt x="3898176" y="1367447"/>
                  </a:lnTo>
                  <a:lnTo>
                    <a:pt x="3795750" y="1413560"/>
                  </a:lnTo>
                  <a:lnTo>
                    <a:pt x="3918940" y="1413560"/>
                  </a:lnTo>
                  <a:close/>
                </a:path>
                <a:path w="12195810" h="1414145">
                  <a:moveTo>
                    <a:pt x="4141178" y="828814"/>
                  </a:moveTo>
                  <a:lnTo>
                    <a:pt x="4117784" y="800214"/>
                  </a:lnTo>
                  <a:lnTo>
                    <a:pt x="4104030" y="783399"/>
                  </a:lnTo>
                  <a:lnTo>
                    <a:pt x="4097223" y="787933"/>
                  </a:lnTo>
                  <a:lnTo>
                    <a:pt x="4089514" y="792607"/>
                  </a:lnTo>
                  <a:lnTo>
                    <a:pt x="4080751" y="796874"/>
                  </a:lnTo>
                  <a:lnTo>
                    <a:pt x="4070794" y="800214"/>
                  </a:lnTo>
                  <a:lnTo>
                    <a:pt x="4052481" y="798944"/>
                  </a:lnTo>
                  <a:lnTo>
                    <a:pt x="4031894" y="791057"/>
                  </a:lnTo>
                  <a:lnTo>
                    <a:pt x="4009923" y="778573"/>
                  </a:lnTo>
                  <a:lnTo>
                    <a:pt x="4001490" y="772909"/>
                  </a:lnTo>
                  <a:lnTo>
                    <a:pt x="3987495" y="763524"/>
                  </a:lnTo>
                  <a:lnTo>
                    <a:pt x="3984282" y="761517"/>
                  </a:lnTo>
                  <a:lnTo>
                    <a:pt x="3976052" y="756412"/>
                  </a:lnTo>
                  <a:lnTo>
                    <a:pt x="3964432" y="748855"/>
                  </a:lnTo>
                  <a:lnTo>
                    <a:pt x="3952506" y="741438"/>
                  </a:lnTo>
                  <a:lnTo>
                    <a:pt x="3940213" y="734720"/>
                  </a:lnTo>
                  <a:lnTo>
                    <a:pt x="3968534" y="707148"/>
                  </a:lnTo>
                  <a:lnTo>
                    <a:pt x="3985514" y="672350"/>
                  </a:lnTo>
                  <a:lnTo>
                    <a:pt x="3989870" y="633844"/>
                  </a:lnTo>
                  <a:lnTo>
                    <a:pt x="3980319" y="595147"/>
                  </a:lnTo>
                  <a:lnTo>
                    <a:pt x="3975163" y="587984"/>
                  </a:lnTo>
                  <a:lnTo>
                    <a:pt x="3954297" y="559028"/>
                  </a:lnTo>
                  <a:lnTo>
                    <a:pt x="3930243" y="544182"/>
                  </a:lnTo>
                  <a:lnTo>
                    <a:pt x="3930243" y="640676"/>
                  </a:lnTo>
                  <a:lnTo>
                    <a:pt x="3926675" y="661162"/>
                  </a:lnTo>
                  <a:lnTo>
                    <a:pt x="3915765" y="678865"/>
                  </a:lnTo>
                  <a:lnTo>
                    <a:pt x="3898430" y="691388"/>
                  </a:lnTo>
                  <a:lnTo>
                    <a:pt x="3742652" y="761517"/>
                  </a:lnTo>
                  <a:lnTo>
                    <a:pt x="3698202" y="662813"/>
                  </a:lnTo>
                  <a:lnTo>
                    <a:pt x="3853992" y="592670"/>
                  </a:lnTo>
                  <a:lnTo>
                    <a:pt x="3874846" y="587984"/>
                  </a:lnTo>
                  <a:lnTo>
                    <a:pt x="3895344" y="591566"/>
                  </a:lnTo>
                  <a:lnTo>
                    <a:pt x="3913047" y="602475"/>
                  </a:lnTo>
                  <a:lnTo>
                    <a:pt x="3925570" y="619810"/>
                  </a:lnTo>
                  <a:lnTo>
                    <a:pt x="3930243" y="640676"/>
                  </a:lnTo>
                  <a:lnTo>
                    <a:pt x="3930243" y="544182"/>
                  </a:lnTo>
                  <a:lnTo>
                    <a:pt x="3917556" y="536346"/>
                  </a:lnTo>
                  <a:lnTo>
                    <a:pt x="3874998" y="528967"/>
                  </a:lnTo>
                  <a:lnTo>
                    <a:pt x="3831577" y="538759"/>
                  </a:lnTo>
                  <a:lnTo>
                    <a:pt x="3622573" y="632853"/>
                  </a:lnTo>
                  <a:lnTo>
                    <a:pt x="3783342" y="989926"/>
                  </a:lnTo>
                  <a:lnTo>
                    <a:pt x="3836555" y="965962"/>
                  </a:lnTo>
                  <a:lnTo>
                    <a:pt x="3768153" y="814044"/>
                  </a:lnTo>
                  <a:lnTo>
                    <a:pt x="3850665" y="776884"/>
                  </a:lnTo>
                  <a:lnTo>
                    <a:pt x="3872827" y="772909"/>
                  </a:lnTo>
                  <a:lnTo>
                    <a:pt x="3897045" y="778967"/>
                  </a:lnTo>
                  <a:lnTo>
                    <a:pt x="3924211" y="793076"/>
                  </a:lnTo>
                  <a:lnTo>
                    <a:pt x="3955186" y="813308"/>
                  </a:lnTo>
                  <a:lnTo>
                    <a:pt x="3985412" y="832726"/>
                  </a:lnTo>
                  <a:lnTo>
                    <a:pt x="4016527" y="848880"/>
                  </a:lnTo>
                  <a:lnTo>
                    <a:pt x="4048683" y="858469"/>
                  </a:lnTo>
                  <a:lnTo>
                    <a:pt x="4082072" y="858215"/>
                  </a:lnTo>
                  <a:lnTo>
                    <a:pt x="4118927" y="844575"/>
                  </a:lnTo>
                  <a:lnTo>
                    <a:pt x="4135551" y="833145"/>
                  </a:lnTo>
                  <a:lnTo>
                    <a:pt x="4141178" y="828814"/>
                  </a:lnTo>
                  <a:close/>
                </a:path>
                <a:path w="12195810" h="1414145">
                  <a:moveTo>
                    <a:pt x="4502963" y="545795"/>
                  </a:moveTo>
                  <a:lnTo>
                    <a:pt x="4489691" y="496595"/>
                  </a:lnTo>
                  <a:lnTo>
                    <a:pt x="4471987" y="457263"/>
                  </a:lnTo>
                  <a:lnTo>
                    <a:pt x="4418774" y="481228"/>
                  </a:lnTo>
                  <a:lnTo>
                    <a:pt x="4436478" y="520560"/>
                  </a:lnTo>
                  <a:lnTo>
                    <a:pt x="4445419" y="559612"/>
                  </a:lnTo>
                  <a:lnTo>
                    <a:pt x="4438929" y="597598"/>
                  </a:lnTo>
                  <a:lnTo>
                    <a:pt x="4418609" y="630351"/>
                  </a:lnTo>
                  <a:lnTo>
                    <a:pt x="4386021" y="653656"/>
                  </a:lnTo>
                  <a:lnTo>
                    <a:pt x="4346981" y="662597"/>
                  </a:lnTo>
                  <a:lnTo>
                    <a:pt x="4308983" y="656107"/>
                  </a:lnTo>
                  <a:lnTo>
                    <a:pt x="4276242" y="635787"/>
                  </a:lnTo>
                  <a:lnTo>
                    <a:pt x="4252925" y="603199"/>
                  </a:lnTo>
                  <a:lnTo>
                    <a:pt x="4219270" y="528434"/>
                  </a:lnTo>
                  <a:lnTo>
                    <a:pt x="4208475" y="504482"/>
                  </a:lnTo>
                  <a:lnTo>
                    <a:pt x="4326674" y="451269"/>
                  </a:lnTo>
                  <a:lnTo>
                    <a:pt x="4470692" y="386435"/>
                  </a:lnTo>
                  <a:lnTo>
                    <a:pt x="4446740" y="333222"/>
                  </a:lnTo>
                  <a:lnTo>
                    <a:pt x="4184523" y="451269"/>
                  </a:lnTo>
                  <a:lnTo>
                    <a:pt x="4157789" y="391883"/>
                  </a:lnTo>
                  <a:lnTo>
                    <a:pt x="4104576" y="415848"/>
                  </a:lnTo>
                  <a:lnTo>
                    <a:pt x="4131310" y="475221"/>
                  </a:lnTo>
                  <a:lnTo>
                    <a:pt x="4046486" y="513422"/>
                  </a:lnTo>
                  <a:lnTo>
                    <a:pt x="4070439" y="566635"/>
                  </a:lnTo>
                  <a:lnTo>
                    <a:pt x="4155262" y="528434"/>
                  </a:lnTo>
                  <a:lnTo>
                    <a:pt x="4199712" y="627164"/>
                  </a:lnTo>
                  <a:lnTo>
                    <a:pt x="4227754" y="669709"/>
                  </a:lnTo>
                  <a:lnTo>
                    <a:pt x="4266235" y="700265"/>
                  </a:lnTo>
                  <a:lnTo>
                    <a:pt x="4311726" y="717511"/>
                  </a:lnTo>
                  <a:lnTo>
                    <a:pt x="4360786" y="720140"/>
                  </a:lnTo>
                  <a:lnTo>
                    <a:pt x="4409986" y="706869"/>
                  </a:lnTo>
                  <a:lnTo>
                    <a:pt x="4452544" y="678827"/>
                  </a:lnTo>
                  <a:lnTo>
                    <a:pt x="4465434" y="662597"/>
                  </a:lnTo>
                  <a:lnTo>
                    <a:pt x="4483087" y="640359"/>
                  </a:lnTo>
                  <a:lnTo>
                    <a:pt x="4500334" y="594868"/>
                  </a:lnTo>
                  <a:lnTo>
                    <a:pt x="4502963" y="545795"/>
                  </a:lnTo>
                  <a:close/>
                </a:path>
                <a:path w="12195810" h="1414145">
                  <a:moveTo>
                    <a:pt x="4733658" y="1413560"/>
                  </a:moveTo>
                  <a:lnTo>
                    <a:pt x="4677168" y="1288097"/>
                  </a:lnTo>
                  <a:lnTo>
                    <a:pt x="4620730" y="1162735"/>
                  </a:lnTo>
                  <a:lnTo>
                    <a:pt x="4585830" y="1085215"/>
                  </a:lnTo>
                  <a:lnTo>
                    <a:pt x="4271175" y="1226883"/>
                  </a:lnTo>
                  <a:lnTo>
                    <a:pt x="4295140" y="1280096"/>
                  </a:lnTo>
                  <a:lnTo>
                    <a:pt x="4555795" y="1162735"/>
                  </a:lnTo>
                  <a:lnTo>
                    <a:pt x="4588091" y="1234452"/>
                  </a:lnTo>
                  <a:lnTo>
                    <a:pt x="4413809" y="1312926"/>
                  </a:lnTo>
                  <a:lnTo>
                    <a:pt x="4371352" y="1343279"/>
                  </a:lnTo>
                  <a:lnTo>
                    <a:pt x="4344873" y="1385925"/>
                  </a:lnTo>
                  <a:lnTo>
                    <a:pt x="4340161" y="1413560"/>
                  </a:lnTo>
                  <a:lnTo>
                    <a:pt x="4400296" y="1413560"/>
                  </a:lnTo>
                  <a:lnTo>
                    <a:pt x="4401274" y="1407960"/>
                  </a:lnTo>
                  <a:lnTo>
                    <a:pt x="4415942" y="1384147"/>
                  </a:lnTo>
                  <a:lnTo>
                    <a:pt x="4439221" y="1367332"/>
                  </a:lnTo>
                  <a:lnTo>
                    <a:pt x="4514024" y="1333652"/>
                  </a:lnTo>
                  <a:lnTo>
                    <a:pt x="4543895" y="1399984"/>
                  </a:lnTo>
                  <a:lnTo>
                    <a:pt x="4546943" y="1413560"/>
                  </a:lnTo>
                  <a:lnTo>
                    <a:pt x="4608144" y="1413560"/>
                  </a:lnTo>
                  <a:lnTo>
                    <a:pt x="4597527" y="1374902"/>
                  </a:lnTo>
                  <a:lnTo>
                    <a:pt x="4578959" y="1333652"/>
                  </a:lnTo>
                  <a:lnTo>
                    <a:pt x="4567656" y="1308582"/>
                  </a:lnTo>
                  <a:lnTo>
                    <a:pt x="4613173" y="1288097"/>
                  </a:lnTo>
                  <a:lnTo>
                    <a:pt x="4669663" y="1413560"/>
                  </a:lnTo>
                  <a:lnTo>
                    <a:pt x="4733658" y="1413560"/>
                  </a:lnTo>
                  <a:close/>
                </a:path>
                <a:path w="12195810" h="1414145">
                  <a:moveTo>
                    <a:pt x="5244325" y="284378"/>
                  </a:moveTo>
                  <a:lnTo>
                    <a:pt x="5213794" y="260692"/>
                  </a:lnTo>
                  <a:lnTo>
                    <a:pt x="5064455" y="144780"/>
                  </a:lnTo>
                  <a:lnTo>
                    <a:pt x="5064455" y="220662"/>
                  </a:lnTo>
                  <a:lnTo>
                    <a:pt x="4900955" y="294284"/>
                  </a:lnTo>
                  <a:lnTo>
                    <a:pt x="4913261" y="103238"/>
                  </a:lnTo>
                  <a:lnTo>
                    <a:pt x="5064455" y="220662"/>
                  </a:lnTo>
                  <a:lnTo>
                    <a:pt x="5064455" y="144780"/>
                  </a:lnTo>
                  <a:lnTo>
                    <a:pt x="5010937" y="103238"/>
                  </a:lnTo>
                  <a:lnTo>
                    <a:pt x="4896421" y="14351"/>
                  </a:lnTo>
                  <a:lnTo>
                    <a:pt x="4860175" y="30657"/>
                  </a:lnTo>
                  <a:lnTo>
                    <a:pt x="4831727" y="470154"/>
                  </a:lnTo>
                  <a:lnTo>
                    <a:pt x="4892662" y="442709"/>
                  </a:lnTo>
                  <a:lnTo>
                    <a:pt x="4897145" y="359994"/>
                  </a:lnTo>
                  <a:lnTo>
                    <a:pt x="5043106" y="294284"/>
                  </a:lnTo>
                  <a:lnTo>
                    <a:pt x="5117719" y="260692"/>
                  </a:lnTo>
                  <a:lnTo>
                    <a:pt x="5183390" y="311810"/>
                  </a:lnTo>
                  <a:lnTo>
                    <a:pt x="5244325" y="284378"/>
                  </a:lnTo>
                  <a:close/>
                </a:path>
                <a:path w="12195810" h="1414145">
                  <a:moveTo>
                    <a:pt x="5259870" y="1213040"/>
                  </a:moveTo>
                  <a:lnTo>
                    <a:pt x="5236476" y="1184440"/>
                  </a:lnTo>
                  <a:lnTo>
                    <a:pt x="5222722" y="1167625"/>
                  </a:lnTo>
                  <a:lnTo>
                    <a:pt x="5215902" y="1172159"/>
                  </a:lnTo>
                  <a:lnTo>
                    <a:pt x="5208194" y="1176832"/>
                  </a:lnTo>
                  <a:lnTo>
                    <a:pt x="5199443" y="1181100"/>
                  </a:lnTo>
                  <a:lnTo>
                    <a:pt x="5189474" y="1184440"/>
                  </a:lnTo>
                  <a:lnTo>
                    <a:pt x="5171173" y="1183170"/>
                  </a:lnTo>
                  <a:lnTo>
                    <a:pt x="5150574" y="1175283"/>
                  </a:lnTo>
                  <a:lnTo>
                    <a:pt x="5128615" y="1162799"/>
                  </a:lnTo>
                  <a:lnTo>
                    <a:pt x="5106187" y="1147749"/>
                  </a:lnTo>
                  <a:lnTo>
                    <a:pt x="5094744" y="1140637"/>
                  </a:lnTo>
                  <a:lnTo>
                    <a:pt x="5083111" y="1133081"/>
                  </a:lnTo>
                  <a:lnTo>
                    <a:pt x="5071199" y="1125664"/>
                  </a:lnTo>
                  <a:lnTo>
                    <a:pt x="5058892" y="1118946"/>
                  </a:lnTo>
                  <a:lnTo>
                    <a:pt x="5087226" y="1091374"/>
                  </a:lnTo>
                  <a:lnTo>
                    <a:pt x="5104206" y="1056576"/>
                  </a:lnTo>
                  <a:lnTo>
                    <a:pt x="5108562" y="1018070"/>
                  </a:lnTo>
                  <a:lnTo>
                    <a:pt x="5099012" y="979373"/>
                  </a:lnTo>
                  <a:lnTo>
                    <a:pt x="5093855" y="972210"/>
                  </a:lnTo>
                  <a:lnTo>
                    <a:pt x="5072989" y="943254"/>
                  </a:lnTo>
                  <a:lnTo>
                    <a:pt x="5048936" y="928408"/>
                  </a:lnTo>
                  <a:lnTo>
                    <a:pt x="5048936" y="1024902"/>
                  </a:lnTo>
                  <a:lnTo>
                    <a:pt x="5045367" y="1045387"/>
                  </a:lnTo>
                  <a:lnTo>
                    <a:pt x="5034458" y="1063091"/>
                  </a:lnTo>
                  <a:lnTo>
                    <a:pt x="5017122" y="1075613"/>
                  </a:lnTo>
                  <a:lnTo>
                    <a:pt x="4996497" y="1084897"/>
                  </a:lnTo>
                  <a:lnTo>
                    <a:pt x="4856213" y="1148054"/>
                  </a:lnTo>
                  <a:lnTo>
                    <a:pt x="4811763" y="1049350"/>
                  </a:lnTo>
                  <a:lnTo>
                    <a:pt x="4952047" y="986180"/>
                  </a:lnTo>
                  <a:lnTo>
                    <a:pt x="4972685" y="976896"/>
                  </a:lnTo>
                  <a:lnTo>
                    <a:pt x="4993538" y="972210"/>
                  </a:lnTo>
                  <a:lnTo>
                    <a:pt x="5014036" y="975791"/>
                  </a:lnTo>
                  <a:lnTo>
                    <a:pt x="5031740" y="986701"/>
                  </a:lnTo>
                  <a:lnTo>
                    <a:pt x="5044262" y="1004036"/>
                  </a:lnTo>
                  <a:lnTo>
                    <a:pt x="5048936" y="1024902"/>
                  </a:lnTo>
                  <a:lnTo>
                    <a:pt x="5048936" y="928408"/>
                  </a:lnTo>
                  <a:lnTo>
                    <a:pt x="5036248" y="920572"/>
                  </a:lnTo>
                  <a:lnTo>
                    <a:pt x="4993691" y="913193"/>
                  </a:lnTo>
                  <a:lnTo>
                    <a:pt x="4950257" y="922985"/>
                  </a:lnTo>
                  <a:lnTo>
                    <a:pt x="4928082" y="932967"/>
                  </a:lnTo>
                  <a:lnTo>
                    <a:pt x="4736122" y="1019390"/>
                  </a:lnTo>
                  <a:lnTo>
                    <a:pt x="4896904" y="1376464"/>
                  </a:lnTo>
                  <a:lnTo>
                    <a:pt x="4950117" y="1352499"/>
                  </a:lnTo>
                  <a:lnTo>
                    <a:pt x="4881702" y="1200581"/>
                  </a:lnTo>
                  <a:lnTo>
                    <a:pt x="4964227" y="1163421"/>
                  </a:lnTo>
                  <a:lnTo>
                    <a:pt x="4986375" y="1159446"/>
                  </a:lnTo>
                  <a:lnTo>
                    <a:pt x="5010607" y="1165504"/>
                  </a:lnTo>
                  <a:lnTo>
                    <a:pt x="5037772" y="1179614"/>
                  </a:lnTo>
                  <a:lnTo>
                    <a:pt x="5039703" y="1180871"/>
                  </a:lnTo>
                  <a:lnTo>
                    <a:pt x="5030051" y="1159446"/>
                  </a:lnTo>
                  <a:lnTo>
                    <a:pt x="5036629" y="1174038"/>
                  </a:lnTo>
                  <a:lnTo>
                    <a:pt x="5042903" y="1177302"/>
                  </a:lnTo>
                  <a:lnTo>
                    <a:pt x="5073866" y="1197533"/>
                  </a:lnTo>
                  <a:lnTo>
                    <a:pt x="5104104" y="1216952"/>
                  </a:lnTo>
                  <a:lnTo>
                    <a:pt x="5135219" y="1233106"/>
                  </a:lnTo>
                  <a:lnTo>
                    <a:pt x="5167376" y="1242695"/>
                  </a:lnTo>
                  <a:lnTo>
                    <a:pt x="5200751" y="1242441"/>
                  </a:lnTo>
                  <a:lnTo>
                    <a:pt x="5237607" y="1228801"/>
                  </a:lnTo>
                  <a:lnTo>
                    <a:pt x="5254231" y="1217371"/>
                  </a:lnTo>
                  <a:lnTo>
                    <a:pt x="5259870" y="1213040"/>
                  </a:lnTo>
                  <a:close/>
                </a:path>
                <a:path w="12195810" h="1414145">
                  <a:moveTo>
                    <a:pt x="5621655" y="930021"/>
                  </a:moveTo>
                  <a:lnTo>
                    <a:pt x="5608371" y="880821"/>
                  </a:lnTo>
                  <a:lnTo>
                    <a:pt x="5590667" y="841489"/>
                  </a:lnTo>
                  <a:lnTo>
                    <a:pt x="5537454" y="865454"/>
                  </a:lnTo>
                  <a:lnTo>
                    <a:pt x="5555158" y="904786"/>
                  </a:lnTo>
                  <a:lnTo>
                    <a:pt x="5564111" y="943838"/>
                  </a:lnTo>
                  <a:lnTo>
                    <a:pt x="5557621" y="981824"/>
                  </a:lnTo>
                  <a:lnTo>
                    <a:pt x="5537289" y="1014577"/>
                  </a:lnTo>
                  <a:lnTo>
                    <a:pt x="5504713" y="1037882"/>
                  </a:lnTo>
                  <a:lnTo>
                    <a:pt x="5465673" y="1046822"/>
                  </a:lnTo>
                  <a:lnTo>
                    <a:pt x="5427675" y="1040333"/>
                  </a:lnTo>
                  <a:lnTo>
                    <a:pt x="5394922" y="1020013"/>
                  </a:lnTo>
                  <a:lnTo>
                    <a:pt x="5371617" y="987425"/>
                  </a:lnTo>
                  <a:lnTo>
                    <a:pt x="5337962" y="912660"/>
                  </a:lnTo>
                  <a:lnTo>
                    <a:pt x="5327167" y="888707"/>
                  </a:lnTo>
                  <a:lnTo>
                    <a:pt x="5445366" y="835494"/>
                  </a:lnTo>
                  <a:lnTo>
                    <a:pt x="5589384" y="770661"/>
                  </a:lnTo>
                  <a:lnTo>
                    <a:pt x="5565419" y="717448"/>
                  </a:lnTo>
                  <a:lnTo>
                    <a:pt x="5303215" y="835494"/>
                  </a:lnTo>
                  <a:lnTo>
                    <a:pt x="5276481" y="776109"/>
                  </a:lnTo>
                  <a:lnTo>
                    <a:pt x="5223268" y="800074"/>
                  </a:lnTo>
                  <a:lnTo>
                    <a:pt x="5250002" y="859447"/>
                  </a:lnTo>
                  <a:lnTo>
                    <a:pt x="5165179" y="897648"/>
                  </a:lnTo>
                  <a:lnTo>
                    <a:pt x="5189131" y="950861"/>
                  </a:lnTo>
                  <a:lnTo>
                    <a:pt x="5273954" y="912660"/>
                  </a:lnTo>
                  <a:lnTo>
                    <a:pt x="5318404" y="1011389"/>
                  </a:lnTo>
                  <a:lnTo>
                    <a:pt x="5346446" y="1053947"/>
                  </a:lnTo>
                  <a:lnTo>
                    <a:pt x="5384927" y="1084491"/>
                  </a:lnTo>
                  <a:lnTo>
                    <a:pt x="5430405" y="1101737"/>
                  </a:lnTo>
                  <a:lnTo>
                    <a:pt x="5479478" y="1104366"/>
                  </a:lnTo>
                  <a:lnTo>
                    <a:pt x="5528678" y="1091095"/>
                  </a:lnTo>
                  <a:lnTo>
                    <a:pt x="5571223" y="1063053"/>
                  </a:lnTo>
                  <a:lnTo>
                    <a:pt x="5584114" y="1046822"/>
                  </a:lnTo>
                  <a:lnTo>
                    <a:pt x="5601779" y="1024585"/>
                  </a:lnTo>
                  <a:lnTo>
                    <a:pt x="5619026" y="979093"/>
                  </a:lnTo>
                  <a:lnTo>
                    <a:pt x="5621655" y="930021"/>
                  </a:lnTo>
                  <a:close/>
                </a:path>
                <a:path w="12195810" h="1414145">
                  <a:moveTo>
                    <a:pt x="6043650" y="0"/>
                  </a:moveTo>
                  <a:lnTo>
                    <a:pt x="5944895" y="0"/>
                  </a:lnTo>
                  <a:lnTo>
                    <a:pt x="5914999" y="18288"/>
                  </a:lnTo>
                  <a:lnTo>
                    <a:pt x="5868238" y="40551"/>
                  </a:lnTo>
                  <a:lnTo>
                    <a:pt x="5817908" y="58597"/>
                  </a:lnTo>
                  <a:lnTo>
                    <a:pt x="5762803" y="71234"/>
                  </a:lnTo>
                  <a:lnTo>
                    <a:pt x="5709666" y="75666"/>
                  </a:lnTo>
                  <a:lnTo>
                    <a:pt x="5659018" y="73215"/>
                  </a:lnTo>
                  <a:lnTo>
                    <a:pt x="5611380" y="65201"/>
                  </a:lnTo>
                  <a:lnTo>
                    <a:pt x="5567261" y="52959"/>
                  </a:lnTo>
                  <a:lnTo>
                    <a:pt x="5527192" y="37795"/>
                  </a:lnTo>
                  <a:lnTo>
                    <a:pt x="5515902" y="32448"/>
                  </a:lnTo>
                  <a:lnTo>
                    <a:pt x="5491696" y="21031"/>
                  </a:lnTo>
                  <a:lnTo>
                    <a:pt x="5484190" y="16827"/>
                  </a:lnTo>
                  <a:lnTo>
                    <a:pt x="5461266" y="3987"/>
                  </a:lnTo>
                  <a:lnTo>
                    <a:pt x="5470106" y="0"/>
                  </a:lnTo>
                  <a:lnTo>
                    <a:pt x="5330025" y="0"/>
                  </a:lnTo>
                  <a:lnTo>
                    <a:pt x="5292661" y="16827"/>
                  </a:lnTo>
                  <a:lnTo>
                    <a:pt x="5285092" y="0"/>
                  </a:lnTo>
                  <a:lnTo>
                    <a:pt x="5222024" y="0"/>
                  </a:lnTo>
                  <a:lnTo>
                    <a:pt x="5330850" y="241719"/>
                  </a:lnTo>
                  <a:lnTo>
                    <a:pt x="5384063" y="217754"/>
                  </a:lnTo>
                  <a:lnTo>
                    <a:pt x="5317058" y="68910"/>
                  </a:lnTo>
                  <a:lnTo>
                    <a:pt x="5398020" y="32448"/>
                  </a:lnTo>
                  <a:lnTo>
                    <a:pt x="5444655" y="61887"/>
                  </a:lnTo>
                  <a:lnTo>
                    <a:pt x="5492534" y="86372"/>
                  </a:lnTo>
                  <a:lnTo>
                    <a:pt x="5541340" y="105854"/>
                  </a:lnTo>
                  <a:lnTo>
                    <a:pt x="5590768" y="120269"/>
                  </a:lnTo>
                  <a:lnTo>
                    <a:pt x="5640463" y="129578"/>
                  </a:lnTo>
                  <a:lnTo>
                    <a:pt x="5690133" y="133705"/>
                  </a:lnTo>
                  <a:lnTo>
                    <a:pt x="5739447" y="132626"/>
                  </a:lnTo>
                  <a:lnTo>
                    <a:pt x="5788076" y="126276"/>
                  </a:lnTo>
                  <a:lnTo>
                    <a:pt x="5835701" y="114592"/>
                  </a:lnTo>
                  <a:lnTo>
                    <a:pt x="5873026" y="101955"/>
                  </a:lnTo>
                  <a:lnTo>
                    <a:pt x="5908726" y="87274"/>
                  </a:lnTo>
                  <a:lnTo>
                    <a:pt x="5931433" y="75666"/>
                  </a:lnTo>
                  <a:lnTo>
                    <a:pt x="5958027" y="62077"/>
                  </a:lnTo>
                  <a:lnTo>
                    <a:pt x="6003290" y="32740"/>
                  </a:lnTo>
                  <a:lnTo>
                    <a:pt x="6043650" y="0"/>
                  </a:lnTo>
                  <a:close/>
                </a:path>
                <a:path w="12195810" h="1414145">
                  <a:moveTo>
                    <a:pt x="6157861" y="1398104"/>
                  </a:moveTo>
                  <a:lnTo>
                    <a:pt x="6144857" y="1350949"/>
                  </a:lnTo>
                  <a:lnTo>
                    <a:pt x="6131687" y="1330579"/>
                  </a:lnTo>
                  <a:lnTo>
                    <a:pt x="6118834" y="1310678"/>
                  </a:lnTo>
                  <a:lnTo>
                    <a:pt x="6083922" y="1283716"/>
                  </a:lnTo>
                  <a:lnTo>
                    <a:pt x="6041771" y="1270609"/>
                  </a:lnTo>
                  <a:lnTo>
                    <a:pt x="5993993" y="1271917"/>
                  </a:lnTo>
                  <a:lnTo>
                    <a:pt x="5942228" y="1288211"/>
                  </a:lnTo>
                  <a:lnTo>
                    <a:pt x="5892165" y="1315085"/>
                  </a:lnTo>
                  <a:lnTo>
                    <a:pt x="5851639" y="1343494"/>
                  </a:lnTo>
                  <a:lnTo>
                    <a:pt x="5822124" y="1368501"/>
                  </a:lnTo>
                  <a:lnTo>
                    <a:pt x="5805043" y="1385227"/>
                  </a:lnTo>
                  <a:lnTo>
                    <a:pt x="5834431" y="1413560"/>
                  </a:lnTo>
                  <a:lnTo>
                    <a:pt x="5860504" y="1413560"/>
                  </a:lnTo>
                  <a:lnTo>
                    <a:pt x="5885954" y="1392161"/>
                  </a:lnTo>
                  <a:lnTo>
                    <a:pt x="5922048" y="1367015"/>
                  </a:lnTo>
                  <a:lnTo>
                    <a:pt x="5966879" y="1342961"/>
                  </a:lnTo>
                  <a:lnTo>
                    <a:pt x="6007900" y="1330579"/>
                  </a:lnTo>
                  <a:lnTo>
                    <a:pt x="6043307" y="1332204"/>
                  </a:lnTo>
                  <a:lnTo>
                    <a:pt x="6071781" y="1347393"/>
                  </a:lnTo>
                  <a:lnTo>
                    <a:pt x="6091987" y="1375689"/>
                  </a:lnTo>
                  <a:lnTo>
                    <a:pt x="6096089" y="1413560"/>
                  </a:lnTo>
                  <a:lnTo>
                    <a:pt x="6157074" y="1413560"/>
                  </a:lnTo>
                  <a:lnTo>
                    <a:pt x="6157861" y="1398104"/>
                  </a:lnTo>
                  <a:close/>
                </a:path>
                <a:path w="12195810" h="1414145">
                  <a:moveTo>
                    <a:pt x="6450381" y="614895"/>
                  </a:moveTo>
                  <a:lnTo>
                    <a:pt x="6355486" y="543509"/>
                  </a:lnTo>
                  <a:lnTo>
                    <a:pt x="6210160" y="434200"/>
                  </a:lnTo>
                  <a:lnTo>
                    <a:pt x="6209068" y="433387"/>
                  </a:lnTo>
                  <a:lnTo>
                    <a:pt x="6209068" y="507415"/>
                  </a:lnTo>
                  <a:lnTo>
                    <a:pt x="6100991" y="568134"/>
                  </a:lnTo>
                  <a:lnTo>
                    <a:pt x="6112103" y="434200"/>
                  </a:lnTo>
                  <a:lnTo>
                    <a:pt x="6209068" y="507415"/>
                  </a:lnTo>
                  <a:lnTo>
                    <a:pt x="6209068" y="433387"/>
                  </a:lnTo>
                  <a:lnTo>
                    <a:pt x="6095543" y="347992"/>
                  </a:lnTo>
                  <a:lnTo>
                    <a:pt x="6060071" y="363956"/>
                  </a:lnTo>
                  <a:lnTo>
                    <a:pt x="6040869" y="603554"/>
                  </a:lnTo>
                  <a:lnTo>
                    <a:pt x="5772734" y="755815"/>
                  </a:lnTo>
                  <a:lnTo>
                    <a:pt x="5802084" y="806602"/>
                  </a:lnTo>
                  <a:lnTo>
                    <a:pt x="6035370" y="673747"/>
                  </a:lnTo>
                  <a:lnTo>
                    <a:pt x="6025108" y="805434"/>
                  </a:lnTo>
                  <a:lnTo>
                    <a:pt x="6086030" y="778002"/>
                  </a:lnTo>
                  <a:lnTo>
                    <a:pt x="6093384" y="673747"/>
                  </a:lnTo>
                  <a:lnTo>
                    <a:pt x="6095835" y="639102"/>
                  </a:lnTo>
                  <a:lnTo>
                    <a:pt x="6221831" y="568134"/>
                  </a:lnTo>
                  <a:lnTo>
                    <a:pt x="6260096" y="546595"/>
                  </a:lnTo>
                  <a:lnTo>
                    <a:pt x="6258712" y="543509"/>
                  </a:lnTo>
                  <a:lnTo>
                    <a:pt x="6389459" y="642327"/>
                  </a:lnTo>
                  <a:lnTo>
                    <a:pt x="6450381" y="614895"/>
                  </a:lnTo>
                  <a:close/>
                </a:path>
                <a:path w="12195810" h="1414145">
                  <a:moveTo>
                    <a:pt x="6498222" y="1413560"/>
                  </a:moveTo>
                  <a:lnTo>
                    <a:pt x="6423863" y="1200619"/>
                  </a:lnTo>
                  <a:lnTo>
                    <a:pt x="6368770" y="1219860"/>
                  </a:lnTo>
                  <a:lnTo>
                    <a:pt x="6436423" y="1413560"/>
                  </a:lnTo>
                  <a:lnTo>
                    <a:pt x="6498222" y="1413560"/>
                  </a:lnTo>
                  <a:close/>
                </a:path>
                <a:path w="12195810" h="1414145">
                  <a:moveTo>
                    <a:pt x="6570345" y="1081493"/>
                  </a:moveTo>
                  <a:lnTo>
                    <a:pt x="6545351" y="1028750"/>
                  </a:lnTo>
                  <a:lnTo>
                    <a:pt x="6165507" y="1208735"/>
                  </a:lnTo>
                  <a:lnTo>
                    <a:pt x="6190488" y="1261478"/>
                  </a:lnTo>
                  <a:lnTo>
                    <a:pt x="6570345" y="1081493"/>
                  </a:lnTo>
                  <a:close/>
                </a:path>
                <a:path w="12195810" h="1414145">
                  <a:moveTo>
                    <a:pt x="7048881" y="427977"/>
                  </a:moveTo>
                  <a:lnTo>
                    <a:pt x="6817957" y="357060"/>
                  </a:lnTo>
                  <a:lnTo>
                    <a:pt x="6792785" y="349338"/>
                  </a:lnTo>
                  <a:lnTo>
                    <a:pt x="6693687" y="318909"/>
                  </a:lnTo>
                  <a:lnTo>
                    <a:pt x="6719608" y="291160"/>
                  </a:lnTo>
                  <a:lnTo>
                    <a:pt x="6734619" y="257352"/>
                  </a:lnTo>
                  <a:lnTo>
                    <a:pt x="6737832" y="220522"/>
                  </a:lnTo>
                  <a:lnTo>
                    <a:pt x="6728346" y="183654"/>
                  </a:lnTo>
                  <a:lnTo>
                    <a:pt x="6722681" y="175806"/>
                  </a:lnTo>
                  <a:lnTo>
                    <a:pt x="6702323" y="147535"/>
                  </a:lnTo>
                  <a:lnTo>
                    <a:pt x="6679806" y="133642"/>
                  </a:lnTo>
                  <a:lnTo>
                    <a:pt x="6679806" y="228485"/>
                  </a:lnTo>
                  <a:lnTo>
                    <a:pt x="6676237" y="248970"/>
                  </a:lnTo>
                  <a:lnTo>
                    <a:pt x="6665328" y="266687"/>
                  </a:lnTo>
                  <a:lnTo>
                    <a:pt x="6647993" y="279196"/>
                  </a:lnTo>
                  <a:lnTo>
                    <a:pt x="6492214" y="349338"/>
                  </a:lnTo>
                  <a:lnTo>
                    <a:pt x="6447764" y="250621"/>
                  </a:lnTo>
                  <a:lnTo>
                    <a:pt x="6603543" y="180479"/>
                  </a:lnTo>
                  <a:lnTo>
                    <a:pt x="6624409" y="175806"/>
                  </a:lnTo>
                  <a:lnTo>
                    <a:pt x="6644907" y="179374"/>
                  </a:lnTo>
                  <a:lnTo>
                    <a:pt x="6662610" y="190284"/>
                  </a:lnTo>
                  <a:lnTo>
                    <a:pt x="6675133" y="207619"/>
                  </a:lnTo>
                  <a:lnTo>
                    <a:pt x="6679806" y="228485"/>
                  </a:lnTo>
                  <a:lnTo>
                    <a:pt x="6679806" y="133642"/>
                  </a:lnTo>
                  <a:lnTo>
                    <a:pt x="6665569" y="124853"/>
                  </a:lnTo>
                  <a:lnTo>
                    <a:pt x="6623024" y="117475"/>
                  </a:lnTo>
                  <a:lnTo>
                    <a:pt x="6579590" y="127266"/>
                  </a:lnTo>
                  <a:lnTo>
                    <a:pt x="6370587" y="221361"/>
                  </a:lnTo>
                  <a:lnTo>
                    <a:pt x="6529972" y="575348"/>
                  </a:lnTo>
                  <a:lnTo>
                    <a:pt x="6583185" y="551395"/>
                  </a:lnTo>
                  <a:lnTo>
                    <a:pt x="6516167" y="402551"/>
                  </a:lnTo>
                  <a:lnTo>
                    <a:pt x="6617195" y="357060"/>
                  </a:lnTo>
                  <a:lnTo>
                    <a:pt x="7031469" y="484047"/>
                  </a:lnTo>
                  <a:lnTo>
                    <a:pt x="7048881" y="427977"/>
                  </a:lnTo>
                  <a:close/>
                </a:path>
                <a:path w="12195810" h="1414145">
                  <a:moveTo>
                    <a:pt x="7145655" y="300926"/>
                  </a:moveTo>
                  <a:lnTo>
                    <a:pt x="7034733" y="54546"/>
                  </a:lnTo>
                  <a:lnTo>
                    <a:pt x="7021703" y="25615"/>
                  </a:lnTo>
                  <a:lnTo>
                    <a:pt x="7066889" y="0"/>
                  </a:lnTo>
                  <a:lnTo>
                    <a:pt x="6946214" y="0"/>
                  </a:lnTo>
                  <a:lnTo>
                    <a:pt x="6796735" y="84226"/>
                  </a:lnTo>
                  <a:lnTo>
                    <a:pt x="6826428" y="135788"/>
                  </a:lnTo>
                  <a:lnTo>
                    <a:pt x="6969798" y="54546"/>
                  </a:lnTo>
                  <a:lnTo>
                    <a:pt x="7091667" y="325234"/>
                  </a:lnTo>
                  <a:lnTo>
                    <a:pt x="7145655" y="300926"/>
                  </a:lnTo>
                  <a:close/>
                </a:path>
                <a:path w="12195810" h="1414145">
                  <a:moveTo>
                    <a:pt x="7426465" y="1123607"/>
                  </a:moveTo>
                  <a:lnTo>
                    <a:pt x="7357046" y="969429"/>
                  </a:lnTo>
                  <a:lnTo>
                    <a:pt x="7300608" y="844054"/>
                  </a:lnTo>
                  <a:lnTo>
                    <a:pt x="7265708" y="766546"/>
                  </a:lnTo>
                  <a:lnTo>
                    <a:pt x="6951053" y="908215"/>
                  </a:lnTo>
                  <a:lnTo>
                    <a:pt x="6975018" y="961428"/>
                  </a:lnTo>
                  <a:lnTo>
                    <a:pt x="7235672" y="844054"/>
                  </a:lnTo>
                  <a:lnTo>
                    <a:pt x="7267969" y="915784"/>
                  </a:lnTo>
                  <a:lnTo>
                    <a:pt x="7230046" y="932865"/>
                  </a:lnTo>
                  <a:lnTo>
                    <a:pt x="7230046" y="1109332"/>
                  </a:lnTo>
                  <a:lnTo>
                    <a:pt x="7225246" y="1136878"/>
                  </a:lnTo>
                  <a:lnTo>
                    <a:pt x="7210590" y="1160678"/>
                  </a:lnTo>
                  <a:lnTo>
                    <a:pt x="7187298" y="1177493"/>
                  </a:lnTo>
                  <a:lnTo>
                    <a:pt x="7178053" y="1181658"/>
                  </a:lnTo>
                  <a:lnTo>
                    <a:pt x="7150328" y="1187411"/>
                  </a:lnTo>
                  <a:lnTo>
                    <a:pt x="7123036" y="1182547"/>
                  </a:lnTo>
                  <a:lnTo>
                    <a:pt x="7099389" y="1168031"/>
                  </a:lnTo>
                  <a:lnTo>
                    <a:pt x="7082637" y="1144841"/>
                  </a:lnTo>
                  <a:lnTo>
                    <a:pt x="7076351" y="1116825"/>
                  </a:lnTo>
                  <a:lnTo>
                    <a:pt x="7081152" y="1089291"/>
                  </a:lnTo>
                  <a:lnTo>
                    <a:pt x="7095820" y="1065479"/>
                  </a:lnTo>
                  <a:lnTo>
                    <a:pt x="7119099" y="1048664"/>
                  </a:lnTo>
                  <a:lnTo>
                    <a:pt x="7193902" y="1014984"/>
                  </a:lnTo>
                  <a:lnTo>
                    <a:pt x="7223773" y="1081316"/>
                  </a:lnTo>
                  <a:lnTo>
                    <a:pt x="7230046" y="1109332"/>
                  </a:lnTo>
                  <a:lnTo>
                    <a:pt x="7230046" y="932865"/>
                  </a:lnTo>
                  <a:lnTo>
                    <a:pt x="7093674" y="994257"/>
                  </a:lnTo>
                  <a:lnTo>
                    <a:pt x="7051230" y="1024610"/>
                  </a:lnTo>
                  <a:lnTo>
                    <a:pt x="7024751" y="1067257"/>
                  </a:lnTo>
                  <a:lnTo>
                    <a:pt x="7016305" y="1116749"/>
                  </a:lnTo>
                  <a:lnTo>
                    <a:pt x="7027964" y="1167612"/>
                  </a:lnTo>
                  <a:lnTo>
                    <a:pt x="7050252" y="1201686"/>
                  </a:lnTo>
                  <a:lnTo>
                    <a:pt x="7081012" y="1226743"/>
                  </a:lnTo>
                  <a:lnTo>
                    <a:pt x="7117588" y="1241526"/>
                  </a:lnTo>
                  <a:lnTo>
                    <a:pt x="7157326" y="1244790"/>
                  </a:lnTo>
                  <a:lnTo>
                    <a:pt x="7168375" y="1243609"/>
                  </a:lnTo>
                  <a:lnTo>
                    <a:pt x="7179691" y="1241437"/>
                  </a:lnTo>
                  <a:lnTo>
                    <a:pt x="7190905" y="1238275"/>
                  </a:lnTo>
                  <a:lnTo>
                    <a:pt x="7201662" y="1234097"/>
                  </a:lnTo>
                  <a:lnTo>
                    <a:pt x="7212025" y="1230363"/>
                  </a:lnTo>
                  <a:lnTo>
                    <a:pt x="7249427" y="1204252"/>
                  </a:lnTo>
                  <a:lnTo>
                    <a:pt x="7262101" y="1187411"/>
                  </a:lnTo>
                  <a:lnTo>
                    <a:pt x="7273379" y="1172438"/>
                  </a:lnTo>
                  <a:lnTo>
                    <a:pt x="7286625" y="1135443"/>
                  </a:lnTo>
                  <a:lnTo>
                    <a:pt x="7288276" y="1095844"/>
                  </a:lnTo>
                  <a:lnTo>
                    <a:pt x="7277405" y="1056233"/>
                  </a:lnTo>
                  <a:lnTo>
                    <a:pt x="7258837" y="1014984"/>
                  </a:lnTo>
                  <a:lnTo>
                    <a:pt x="7247547" y="989914"/>
                  </a:lnTo>
                  <a:lnTo>
                    <a:pt x="7293038" y="969429"/>
                  </a:lnTo>
                  <a:lnTo>
                    <a:pt x="7373252" y="1147572"/>
                  </a:lnTo>
                  <a:lnTo>
                    <a:pt x="7426465" y="1123607"/>
                  </a:lnTo>
                  <a:close/>
                </a:path>
                <a:path w="12195810" h="1414145">
                  <a:moveTo>
                    <a:pt x="7687437" y="0"/>
                  </a:moveTo>
                  <a:lnTo>
                    <a:pt x="7628915" y="0"/>
                  </a:lnTo>
                  <a:lnTo>
                    <a:pt x="7615885" y="133743"/>
                  </a:lnTo>
                  <a:lnTo>
                    <a:pt x="7673949" y="139128"/>
                  </a:lnTo>
                  <a:lnTo>
                    <a:pt x="7687437" y="0"/>
                  </a:lnTo>
                  <a:close/>
                </a:path>
                <a:path w="12195810" h="1414145">
                  <a:moveTo>
                    <a:pt x="7726705" y="1413560"/>
                  </a:moveTo>
                  <a:lnTo>
                    <a:pt x="7718539" y="1395412"/>
                  </a:lnTo>
                  <a:lnTo>
                    <a:pt x="7678229" y="1413560"/>
                  </a:lnTo>
                  <a:lnTo>
                    <a:pt x="7726705" y="1413560"/>
                  </a:lnTo>
                  <a:close/>
                </a:path>
                <a:path w="12195810" h="1414145">
                  <a:moveTo>
                    <a:pt x="7934604" y="896683"/>
                  </a:moveTo>
                  <a:lnTo>
                    <a:pt x="7911211" y="868083"/>
                  </a:lnTo>
                  <a:lnTo>
                    <a:pt x="7897469" y="851268"/>
                  </a:lnTo>
                  <a:lnTo>
                    <a:pt x="7890650" y="855802"/>
                  </a:lnTo>
                  <a:lnTo>
                    <a:pt x="7882941" y="860475"/>
                  </a:lnTo>
                  <a:lnTo>
                    <a:pt x="7874178" y="864743"/>
                  </a:lnTo>
                  <a:lnTo>
                    <a:pt x="7864221" y="868083"/>
                  </a:lnTo>
                  <a:lnTo>
                    <a:pt x="7845907" y="866813"/>
                  </a:lnTo>
                  <a:lnTo>
                    <a:pt x="7825321" y="858926"/>
                  </a:lnTo>
                  <a:lnTo>
                    <a:pt x="7803350" y="846442"/>
                  </a:lnTo>
                  <a:lnTo>
                    <a:pt x="7794917" y="840778"/>
                  </a:lnTo>
                  <a:lnTo>
                    <a:pt x="7780922" y="831392"/>
                  </a:lnTo>
                  <a:lnTo>
                    <a:pt x="7777708" y="829386"/>
                  </a:lnTo>
                  <a:lnTo>
                    <a:pt x="7769492" y="824280"/>
                  </a:lnTo>
                  <a:lnTo>
                    <a:pt x="7757858" y="816724"/>
                  </a:lnTo>
                  <a:lnTo>
                    <a:pt x="7745946" y="809307"/>
                  </a:lnTo>
                  <a:lnTo>
                    <a:pt x="7733639" y="802589"/>
                  </a:lnTo>
                  <a:lnTo>
                    <a:pt x="7761960" y="775017"/>
                  </a:lnTo>
                  <a:lnTo>
                    <a:pt x="7778940" y="740219"/>
                  </a:lnTo>
                  <a:lnTo>
                    <a:pt x="7783296" y="701713"/>
                  </a:lnTo>
                  <a:lnTo>
                    <a:pt x="7773746" y="663016"/>
                  </a:lnTo>
                  <a:lnTo>
                    <a:pt x="7768590" y="655853"/>
                  </a:lnTo>
                  <a:lnTo>
                    <a:pt x="7747736" y="626897"/>
                  </a:lnTo>
                  <a:lnTo>
                    <a:pt x="7723683" y="612063"/>
                  </a:lnTo>
                  <a:lnTo>
                    <a:pt x="7723683" y="708545"/>
                  </a:lnTo>
                  <a:lnTo>
                    <a:pt x="7720114" y="729030"/>
                  </a:lnTo>
                  <a:lnTo>
                    <a:pt x="7709192" y="746734"/>
                  </a:lnTo>
                  <a:lnTo>
                    <a:pt x="7691856" y="759256"/>
                  </a:lnTo>
                  <a:lnTo>
                    <a:pt x="7536078" y="829386"/>
                  </a:lnTo>
                  <a:lnTo>
                    <a:pt x="7491641" y="730681"/>
                  </a:lnTo>
                  <a:lnTo>
                    <a:pt x="7647419" y="660539"/>
                  </a:lnTo>
                  <a:lnTo>
                    <a:pt x="7668285" y="655853"/>
                  </a:lnTo>
                  <a:lnTo>
                    <a:pt x="7688770" y="659434"/>
                  </a:lnTo>
                  <a:lnTo>
                    <a:pt x="7706487" y="670344"/>
                  </a:lnTo>
                  <a:lnTo>
                    <a:pt x="7718996" y="687679"/>
                  </a:lnTo>
                  <a:lnTo>
                    <a:pt x="7723683" y="708545"/>
                  </a:lnTo>
                  <a:lnTo>
                    <a:pt x="7723683" y="612063"/>
                  </a:lnTo>
                  <a:lnTo>
                    <a:pt x="7710983" y="604215"/>
                  </a:lnTo>
                  <a:lnTo>
                    <a:pt x="7668438" y="596836"/>
                  </a:lnTo>
                  <a:lnTo>
                    <a:pt x="7625004" y="606628"/>
                  </a:lnTo>
                  <a:lnTo>
                    <a:pt x="7416000" y="700722"/>
                  </a:lnTo>
                  <a:lnTo>
                    <a:pt x="7576769" y="1057795"/>
                  </a:lnTo>
                  <a:lnTo>
                    <a:pt x="7629982" y="1033830"/>
                  </a:lnTo>
                  <a:lnTo>
                    <a:pt x="7561580" y="881913"/>
                  </a:lnTo>
                  <a:lnTo>
                    <a:pt x="7644104" y="844753"/>
                  </a:lnTo>
                  <a:lnTo>
                    <a:pt x="7666253" y="840778"/>
                  </a:lnTo>
                  <a:lnTo>
                    <a:pt x="7690485" y="846836"/>
                  </a:lnTo>
                  <a:lnTo>
                    <a:pt x="7717650" y="860945"/>
                  </a:lnTo>
                  <a:lnTo>
                    <a:pt x="7748613" y="881176"/>
                  </a:lnTo>
                  <a:lnTo>
                    <a:pt x="7778851" y="900595"/>
                  </a:lnTo>
                  <a:lnTo>
                    <a:pt x="7809966" y="916749"/>
                  </a:lnTo>
                  <a:lnTo>
                    <a:pt x="7842123" y="926338"/>
                  </a:lnTo>
                  <a:lnTo>
                    <a:pt x="7875498" y="926084"/>
                  </a:lnTo>
                  <a:lnTo>
                    <a:pt x="7912354" y="912444"/>
                  </a:lnTo>
                  <a:lnTo>
                    <a:pt x="7928978" y="901014"/>
                  </a:lnTo>
                  <a:lnTo>
                    <a:pt x="7934604" y="896683"/>
                  </a:lnTo>
                  <a:close/>
                </a:path>
                <a:path w="12195810" h="1414145">
                  <a:moveTo>
                    <a:pt x="8031442" y="1389964"/>
                  </a:moveTo>
                  <a:lnTo>
                    <a:pt x="8007477" y="1336751"/>
                  </a:lnTo>
                  <a:lnTo>
                    <a:pt x="7836852" y="1413560"/>
                  </a:lnTo>
                  <a:lnTo>
                    <a:pt x="7979003" y="1413560"/>
                  </a:lnTo>
                  <a:lnTo>
                    <a:pt x="8031442" y="1389964"/>
                  </a:lnTo>
                  <a:close/>
                </a:path>
                <a:path w="12195810" h="1414145">
                  <a:moveTo>
                    <a:pt x="8296402" y="613664"/>
                  </a:moveTo>
                  <a:lnTo>
                    <a:pt x="8283118" y="564464"/>
                  </a:lnTo>
                  <a:lnTo>
                    <a:pt x="8265414" y="525145"/>
                  </a:lnTo>
                  <a:lnTo>
                    <a:pt x="8212201" y="549097"/>
                  </a:lnTo>
                  <a:lnTo>
                    <a:pt x="8229905" y="588429"/>
                  </a:lnTo>
                  <a:lnTo>
                    <a:pt x="8238845" y="627481"/>
                  </a:lnTo>
                  <a:lnTo>
                    <a:pt x="8232368" y="665467"/>
                  </a:lnTo>
                  <a:lnTo>
                    <a:pt x="8212036" y="698220"/>
                  </a:lnTo>
                  <a:lnTo>
                    <a:pt x="8179460" y="721525"/>
                  </a:lnTo>
                  <a:lnTo>
                    <a:pt x="8140408" y="730465"/>
                  </a:lnTo>
                  <a:lnTo>
                    <a:pt x="8102422" y="723976"/>
                  </a:lnTo>
                  <a:lnTo>
                    <a:pt x="8069669" y="703656"/>
                  </a:lnTo>
                  <a:lnTo>
                    <a:pt x="8046364" y="671068"/>
                  </a:lnTo>
                  <a:lnTo>
                    <a:pt x="8012697" y="596303"/>
                  </a:lnTo>
                  <a:lnTo>
                    <a:pt x="8001914" y="572350"/>
                  </a:lnTo>
                  <a:lnTo>
                    <a:pt x="8120113" y="519137"/>
                  </a:lnTo>
                  <a:lnTo>
                    <a:pt x="8264118" y="454304"/>
                  </a:lnTo>
                  <a:lnTo>
                    <a:pt x="8240166" y="401091"/>
                  </a:lnTo>
                  <a:lnTo>
                    <a:pt x="7977949" y="519137"/>
                  </a:lnTo>
                  <a:lnTo>
                    <a:pt x="7951229" y="459752"/>
                  </a:lnTo>
                  <a:lnTo>
                    <a:pt x="7898016" y="483717"/>
                  </a:lnTo>
                  <a:lnTo>
                    <a:pt x="7924736" y="543090"/>
                  </a:lnTo>
                  <a:lnTo>
                    <a:pt x="7839913" y="581291"/>
                  </a:lnTo>
                  <a:lnTo>
                    <a:pt x="7863878" y="634504"/>
                  </a:lnTo>
                  <a:lnTo>
                    <a:pt x="7948701" y="596303"/>
                  </a:lnTo>
                  <a:lnTo>
                    <a:pt x="7993151" y="695032"/>
                  </a:lnTo>
                  <a:lnTo>
                    <a:pt x="8021180" y="737590"/>
                  </a:lnTo>
                  <a:lnTo>
                    <a:pt x="8059661" y="768134"/>
                  </a:lnTo>
                  <a:lnTo>
                    <a:pt x="8105153" y="785380"/>
                  </a:lnTo>
                  <a:lnTo>
                    <a:pt x="8154213" y="788009"/>
                  </a:lnTo>
                  <a:lnTo>
                    <a:pt x="8203412" y="774738"/>
                  </a:lnTo>
                  <a:lnTo>
                    <a:pt x="8245970" y="746696"/>
                  </a:lnTo>
                  <a:lnTo>
                    <a:pt x="8258861" y="730465"/>
                  </a:lnTo>
                  <a:lnTo>
                    <a:pt x="8276526" y="708228"/>
                  </a:lnTo>
                  <a:lnTo>
                    <a:pt x="8293760" y="662736"/>
                  </a:lnTo>
                  <a:lnTo>
                    <a:pt x="8296402" y="613664"/>
                  </a:lnTo>
                  <a:close/>
                </a:path>
                <a:path w="12195810" h="1414145">
                  <a:moveTo>
                    <a:pt x="8776056" y="1300975"/>
                  </a:moveTo>
                  <a:lnTo>
                    <a:pt x="8745537" y="1277277"/>
                  </a:lnTo>
                  <a:lnTo>
                    <a:pt x="8596185" y="1161364"/>
                  </a:lnTo>
                  <a:lnTo>
                    <a:pt x="8596185" y="1237259"/>
                  </a:lnTo>
                  <a:lnTo>
                    <a:pt x="8432686" y="1310868"/>
                  </a:lnTo>
                  <a:lnTo>
                    <a:pt x="8445005" y="1119822"/>
                  </a:lnTo>
                  <a:lnTo>
                    <a:pt x="8596185" y="1237259"/>
                  </a:lnTo>
                  <a:lnTo>
                    <a:pt x="8596185" y="1161364"/>
                  </a:lnTo>
                  <a:lnTo>
                    <a:pt x="8542680" y="1119822"/>
                  </a:lnTo>
                  <a:lnTo>
                    <a:pt x="8428164" y="1030935"/>
                  </a:lnTo>
                  <a:lnTo>
                    <a:pt x="8391919" y="1047254"/>
                  </a:lnTo>
                  <a:lnTo>
                    <a:pt x="8368208" y="1413560"/>
                  </a:lnTo>
                  <a:lnTo>
                    <a:pt x="8426882" y="1413560"/>
                  </a:lnTo>
                  <a:lnTo>
                    <a:pt x="8428888" y="1376578"/>
                  </a:lnTo>
                  <a:lnTo>
                    <a:pt x="8574849" y="1310868"/>
                  </a:lnTo>
                  <a:lnTo>
                    <a:pt x="8649462" y="1277277"/>
                  </a:lnTo>
                  <a:lnTo>
                    <a:pt x="8715134" y="1328394"/>
                  </a:lnTo>
                  <a:lnTo>
                    <a:pt x="8776056" y="1300975"/>
                  </a:lnTo>
                  <a:close/>
                </a:path>
                <a:path w="12195810" h="1414145">
                  <a:moveTo>
                    <a:pt x="9095765" y="326136"/>
                  </a:moveTo>
                  <a:lnTo>
                    <a:pt x="9065235" y="302437"/>
                  </a:lnTo>
                  <a:lnTo>
                    <a:pt x="8915895" y="186524"/>
                  </a:lnTo>
                  <a:lnTo>
                    <a:pt x="8915895" y="262420"/>
                  </a:lnTo>
                  <a:lnTo>
                    <a:pt x="8752395" y="336029"/>
                  </a:lnTo>
                  <a:lnTo>
                    <a:pt x="8764714" y="144983"/>
                  </a:lnTo>
                  <a:lnTo>
                    <a:pt x="8915895" y="262420"/>
                  </a:lnTo>
                  <a:lnTo>
                    <a:pt x="8915895" y="186524"/>
                  </a:lnTo>
                  <a:lnTo>
                    <a:pt x="8862390" y="144983"/>
                  </a:lnTo>
                  <a:lnTo>
                    <a:pt x="8747874" y="56095"/>
                  </a:lnTo>
                  <a:lnTo>
                    <a:pt x="8711628" y="72415"/>
                  </a:lnTo>
                  <a:lnTo>
                    <a:pt x="8683168" y="511898"/>
                  </a:lnTo>
                  <a:lnTo>
                    <a:pt x="8744102" y="484466"/>
                  </a:lnTo>
                  <a:lnTo>
                    <a:pt x="8748598" y="401739"/>
                  </a:lnTo>
                  <a:lnTo>
                    <a:pt x="8894559" y="336029"/>
                  </a:lnTo>
                  <a:lnTo>
                    <a:pt x="8969159" y="302437"/>
                  </a:lnTo>
                  <a:lnTo>
                    <a:pt x="9034843" y="353555"/>
                  </a:lnTo>
                  <a:lnTo>
                    <a:pt x="9095765" y="326136"/>
                  </a:lnTo>
                  <a:close/>
                </a:path>
                <a:path w="12195810" h="1414145">
                  <a:moveTo>
                    <a:pt x="9514573" y="621563"/>
                  </a:moveTo>
                  <a:lnTo>
                    <a:pt x="9490608" y="568350"/>
                  </a:lnTo>
                  <a:lnTo>
                    <a:pt x="9104236" y="742315"/>
                  </a:lnTo>
                  <a:lnTo>
                    <a:pt x="9128201" y="795528"/>
                  </a:lnTo>
                  <a:lnTo>
                    <a:pt x="9294774" y="720521"/>
                  </a:lnTo>
                  <a:lnTo>
                    <a:pt x="9393390" y="939546"/>
                  </a:lnTo>
                  <a:lnTo>
                    <a:pt x="9446603" y="915593"/>
                  </a:lnTo>
                  <a:lnTo>
                    <a:pt x="9358782" y="720521"/>
                  </a:lnTo>
                  <a:lnTo>
                    <a:pt x="9347987" y="696569"/>
                  </a:lnTo>
                  <a:lnTo>
                    <a:pt x="9514573" y="621563"/>
                  </a:lnTo>
                  <a:close/>
                </a:path>
                <a:path w="12195810" h="1414145">
                  <a:moveTo>
                    <a:pt x="9673120" y="893368"/>
                  </a:moveTo>
                  <a:lnTo>
                    <a:pt x="9622396" y="865187"/>
                  </a:lnTo>
                  <a:lnTo>
                    <a:pt x="9595460" y="906437"/>
                  </a:lnTo>
                  <a:lnTo>
                    <a:pt x="9564294" y="944168"/>
                  </a:lnTo>
                  <a:lnTo>
                    <a:pt x="9529039" y="978242"/>
                  </a:lnTo>
                  <a:lnTo>
                    <a:pt x="9489808" y="1008532"/>
                  </a:lnTo>
                  <a:lnTo>
                    <a:pt x="9446743" y="1034872"/>
                  </a:lnTo>
                  <a:lnTo>
                    <a:pt x="9399981" y="1057135"/>
                  </a:lnTo>
                  <a:lnTo>
                    <a:pt x="9349638" y="1075182"/>
                  </a:lnTo>
                  <a:lnTo>
                    <a:pt x="9294533" y="1087818"/>
                  </a:lnTo>
                  <a:lnTo>
                    <a:pt x="9241396" y="1092250"/>
                  </a:lnTo>
                  <a:lnTo>
                    <a:pt x="9190761" y="1089799"/>
                  </a:lnTo>
                  <a:lnTo>
                    <a:pt x="9143111" y="1081798"/>
                  </a:lnTo>
                  <a:lnTo>
                    <a:pt x="9099004" y="1069543"/>
                  </a:lnTo>
                  <a:lnTo>
                    <a:pt x="9058935" y="1054379"/>
                  </a:lnTo>
                  <a:lnTo>
                    <a:pt x="9023426" y="1037615"/>
                  </a:lnTo>
                  <a:lnTo>
                    <a:pt x="8993010" y="1020572"/>
                  </a:lnTo>
                  <a:lnTo>
                    <a:pt x="9004579" y="1015365"/>
                  </a:lnTo>
                  <a:lnTo>
                    <a:pt x="9040698" y="989342"/>
                  </a:lnTo>
                  <a:lnTo>
                    <a:pt x="9063380" y="952588"/>
                  </a:lnTo>
                  <a:lnTo>
                    <a:pt x="9070759" y="910043"/>
                  </a:lnTo>
                  <a:lnTo>
                    <a:pt x="9060967" y="866609"/>
                  </a:lnTo>
                  <a:lnTo>
                    <a:pt x="9056103" y="859866"/>
                  </a:lnTo>
                  <a:lnTo>
                    <a:pt x="9034945" y="830478"/>
                  </a:lnTo>
                  <a:lnTo>
                    <a:pt x="9012009" y="816330"/>
                  </a:lnTo>
                  <a:lnTo>
                    <a:pt x="9012009" y="912545"/>
                  </a:lnTo>
                  <a:lnTo>
                    <a:pt x="9008440" y="933043"/>
                  </a:lnTo>
                  <a:lnTo>
                    <a:pt x="8997531" y="950747"/>
                  </a:lnTo>
                  <a:lnTo>
                    <a:pt x="8980195" y="963269"/>
                  </a:lnTo>
                  <a:lnTo>
                    <a:pt x="8824404" y="1033411"/>
                  </a:lnTo>
                  <a:lnTo>
                    <a:pt x="8779967" y="934694"/>
                  </a:lnTo>
                  <a:lnTo>
                    <a:pt x="8935745" y="864552"/>
                  </a:lnTo>
                  <a:lnTo>
                    <a:pt x="8956599" y="859866"/>
                  </a:lnTo>
                  <a:lnTo>
                    <a:pt x="8977097" y="863434"/>
                  </a:lnTo>
                  <a:lnTo>
                    <a:pt x="8994813" y="874344"/>
                  </a:lnTo>
                  <a:lnTo>
                    <a:pt x="9007323" y="891679"/>
                  </a:lnTo>
                  <a:lnTo>
                    <a:pt x="9012009" y="912545"/>
                  </a:lnTo>
                  <a:lnTo>
                    <a:pt x="9012009" y="816330"/>
                  </a:lnTo>
                  <a:lnTo>
                    <a:pt x="8998191" y="807796"/>
                  </a:lnTo>
                  <a:lnTo>
                    <a:pt x="8955634" y="800417"/>
                  </a:lnTo>
                  <a:lnTo>
                    <a:pt x="8912212" y="810221"/>
                  </a:lnTo>
                  <a:lnTo>
                    <a:pt x="8703208" y="904316"/>
                  </a:lnTo>
                  <a:lnTo>
                    <a:pt x="8862593" y="1258303"/>
                  </a:lnTo>
                  <a:lnTo>
                    <a:pt x="8915806" y="1234338"/>
                  </a:lnTo>
                  <a:lnTo>
                    <a:pt x="8848788" y="1085494"/>
                  </a:lnTo>
                  <a:lnTo>
                    <a:pt x="8929764" y="1049045"/>
                  </a:lnTo>
                  <a:lnTo>
                    <a:pt x="8976398" y="1078471"/>
                  </a:lnTo>
                  <a:lnTo>
                    <a:pt x="9024277" y="1102956"/>
                  </a:lnTo>
                  <a:lnTo>
                    <a:pt x="9073083" y="1122438"/>
                  </a:lnTo>
                  <a:lnTo>
                    <a:pt x="9122499" y="1136853"/>
                  </a:lnTo>
                  <a:lnTo>
                    <a:pt x="9172207" y="1146162"/>
                  </a:lnTo>
                  <a:lnTo>
                    <a:pt x="9221876" y="1150302"/>
                  </a:lnTo>
                  <a:lnTo>
                    <a:pt x="9271178" y="1149210"/>
                  </a:lnTo>
                  <a:lnTo>
                    <a:pt x="9319806" y="1142860"/>
                  </a:lnTo>
                  <a:lnTo>
                    <a:pt x="9367431" y="1131176"/>
                  </a:lnTo>
                  <a:lnTo>
                    <a:pt x="9404769" y="1118539"/>
                  </a:lnTo>
                  <a:lnTo>
                    <a:pt x="9440469" y="1103858"/>
                  </a:lnTo>
                  <a:lnTo>
                    <a:pt x="9463176" y="1092250"/>
                  </a:lnTo>
                  <a:lnTo>
                    <a:pt x="9489770" y="1078661"/>
                  </a:lnTo>
                  <a:lnTo>
                    <a:pt x="9535020" y="1049337"/>
                  </a:lnTo>
                  <a:lnTo>
                    <a:pt x="9576105" y="1016012"/>
                  </a:lnTo>
                  <a:lnTo>
                    <a:pt x="9612897" y="978814"/>
                  </a:lnTo>
                  <a:lnTo>
                    <a:pt x="9645282" y="937895"/>
                  </a:lnTo>
                  <a:lnTo>
                    <a:pt x="9673120" y="893368"/>
                  </a:lnTo>
                  <a:close/>
                </a:path>
                <a:path w="12195810" h="1414145">
                  <a:moveTo>
                    <a:pt x="9935756" y="0"/>
                  </a:moveTo>
                  <a:lnTo>
                    <a:pt x="9852279" y="0"/>
                  </a:lnTo>
                  <a:lnTo>
                    <a:pt x="9848748" y="3403"/>
                  </a:lnTo>
                  <a:lnTo>
                    <a:pt x="9809518" y="33693"/>
                  </a:lnTo>
                  <a:lnTo>
                    <a:pt x="9766452" y="60032"/>
                  </a:lnTo>
                  <a:lnTo>
                    <a:pt x="9719691" y="82296"/>
                  </a:lnTo>
                  <a:lnTo>
                    <a:pt x="9669348" y="100342"/>
                  </a:lnTo>
                  <a:lnTo>
                    <a:pt x="9614243" y="112979"/>
                  </a:lnTo>
                  <a:lnTo>
                    <a:pt x="9561106" y="117411"/>
                  </a:lnTo>
                  <a:lnTo>
                    <a:pt x="9510458" y="114960"/>
                  </a:lnTo>
                  <a:lnTo>
                    <a:pt x="9462821" y="106959"/>
                  </a:lnTo>
                  <a:lnTo>
                    <a:pt x="9418714" y="94703"/>
                  </a:lnTo>
                  <a:lnTo>
                    <a:pt x="9378645" y="79540"/>
                  </a:lnTo>
                  <a:lnTo>
                    <a:pt x="9343136" y="62776"/>
                  </a:lnTo>
                  <a:lnTo>
                    <a:pt x="9312719" y="45732"/>
                  </a:lnTo>
                  <a:lnTo>
                    <a:pt x="9324276" y="40525"/>
                  </a:lnTo>
                  <a:lnTo>
                    <a:pt x="9360408" y="14503"/>
                  </a:lnTo>
                  <a:lnTo>
                    <a:pt x="9369361" y="0"/>
                  </a:lnTo>
                  <a:lnTo>
                    <a:pt x="9274200" y="0"/>
                  </a:lnTo>
                  <a:lnTo>
                    <a:pt x="9144114" y="58572"/>
                  </a:lnTo>
                  <a:lnTo>
                    <a:pt x="9117749" y="0"/>
                  </a:lnTo>
                  <a:lnTo>
                    <a:pt x="9054681" y="0"/>
                  </a:lnTo>
                  <a:lnTo>
                    <a:pt x="9182303" y="283464"/>
                  </a:lnTo>
                  <a:lnTo>
                    <a:pt x="9235516" y="259499"/>
                  </a:lnTo>
                  <a:lnTo>
                    <a:pt x="9168498" y="110655"/>
                  </a:lnTo>
                  <a:lnTo>
                    <a:pt x="9249473" y="74206"/>
                  </a:lnTo>
                  <a:lnTo>
                    <a:pt x="9296095" y="103632"/>
                  </a:lnTo>
                  <a:lnTo>
                    <a:pt x="9343987" y="128117"/>
                  </a:lnTo>
                  <a:lnTo>
                    <a:pt x="9392793" y="147599"/>
                  </a:lnTo>
                  <a:lnTo>
                    <a:pt x="9442209" y="162013"/>
                  </a:lnTo>
                  <a:lnTo>
                    <a:pt x="9491916" y="171323"/>
                  </a:lnTo>
                  <a:lnTo>
                    <a:pt x="9541586" y="175463"/>
                  </a:lnTo>
                  <a:lnTo>
                    <a:pt x="9590888" y="174371"/>
                  </a:lnTo>
                  <a:lnTo>
                    <a:pt x="9639516" y="168021"/>
                  </a:lnTo>
                  <a:lnTo>
                    <a:pt x="9687141" y="156337"/>
                  </a:lnTo>
                  <a:lnTo>
                    <a:pt x="9724479" y="143700"/>
                  </a:lnTo>
                  <a:lnTo>
                    <a:pt x="9760179" y="129019"/>
                  </a:lnTo>
                  <a:lnTo>
                    <a:pt x="9782886" y="117411"/>
                  </a:lnTo>
                  <a:lnTo>
                    <a:pt x="9809480" y="103822"/>
                  </a:lnTo>
                  <a:lnTo>
                    <a:pt x="9854730" y="74498"/>
                  </a:lnTo>
                  <a:lnTo>
                    <a:pt x="9895815" y="41173"/>
                  </a:lnTo>
                  <a:lnTo>
                    <a:pt x="9932606" y="3975"/>
                  </a:lnTo>
                  <a:lnTo>
                    <a:pt x="9935756" y="0"/>
                  </a:lnTo>
                  <a:close/>
                </a:path>
                <a:path w="12195810" h="1414145">
                  <a:moveTo>
                    <a:pt x="10067607" y="1328039"/>
                  </a:moveTo>
                  <a:lnTo>
                    <a:pt x="10058121" y="1291170"/>
                  </a:lnTo>
                  <a:lnTo>
                    <a:pt x="10052456" y="1283309"/>
                  </a:lnTo>
                  <a:lnTo>
                    <a:pt x="10032098" y="1255052"/>
                  </a:lnTo>
                  <a:lnTo>
                    <a:pt x="9995357" y="1232369"/>
                  </a:lnTo>
                  <a:lnTo>
                    <a:pt x="9952799" y="1224991"/>
                  </a:lnTo>
                  <a:lnTo>
                    <a:pt x="9909365" y="1234782"/>
                  </a:lnTo>
                  <a:lnTo>
                    <a:pt x="9700374" y="1328877"/>
                  </a:lnTo>
                  <a:lnTo>
                    <a:pt x="9738500" y="1413560"/>
                  </a:lnTo>
                  <a:lnTo>
                    <a:pt x="9802495" y="1413560"/>
                  </a:lnTo>
                  <a:lnTo>
                    <a:pt x="9777539" y="1358138"/>
                  </a:lnTo>
                  <a:lnTo>
                    <a:pt x="9933330" y="1287995"/>
                  </a:lnTo>
                  <a:lnTo>
                    <a:pt x="9954184" y="1283309"/>
                  </a:lnTo>
                  <a:lnTo>
                    <a:pt x="9974682" y="1286891"/>
                  </a:lnTo>
                  <a:lnTo>
                    <a:pt x="9992385" y="1297800"/>
                  </a:lnTo>
                  <a:lnTo>
                    <a:pt x="10004908" y="1315135"/>
                  </a:lnTo>
                  <a:lnTo>
                    <a:pt x="10009594" y="1336001"/>
                  </a:lnTo>
                  <a:lnTo>
                    <a:pt x="10006012" y="1356487"/>
                  </a:lnTo>
                  <a:lnTo>
                    <a:pt x="9995103" y="1374203"/>
                  </a:lnTo>
                  <a:lnTo>
                    <a:pt x="9977780" y="1386713"/>
                  </a:lnTo>
                  <a:lnTo>
                    <a:pt x="9918128" y="1413560"/>
                  </a:lnTo>
                  <a:lnTo>
                    <a:pt x="10035489" y="1413560"/>
                  </a:lnTo>
                  <a:lnTo>
                    <a:pt x="10049396" y="1398676"/>
                  </a:lnTo>
                  <a:lnTo>
                    <a:pt x="10064407" y="1364869"/>
                  </a:lnTo>
                  <a:lnTo>
                    <a:pt x="10067607" y="1328039"/>
                  </a:lnTo>
                  <a:close/>
                </a:path>
                <a:path w="12195810" h="1414145">
                  <a:moveTo>
                    <a:pt x="10319448" y="576872"/>
                  </a:moveTo>
                  <a:lnTo>
                    <a:pt x="10288829" y="546150"/>
                  </a:lnTo>
                  <a:lnTo>
                    <a:pt x="10034245" y="290664"/>
                  </a:lnTo>
                  <a:lnTo>
                    <a:pt x="9977907" y="316026"/>
                  </a:lnTo>
                  <a:lnTo>
                    <a:pt x="10161664" y="500418"/>
                  </a:lnTo>
                  <a:lnTo>
                    <a:pt x="10031920" y="554215"/>
                  </a:lnTo>
                  <a:lnTo>
                    <a:pt x="10045929" y="414324"/>
                  </a:lnTo>
                  <a:lnTo>
                    <a:pt x="9987077" y="409295"/>
                  </a:lnTo>
                  <a:lnTo>
                    <a:pt x="9948786" y="802182"/>
                  </a:lnTo>
                  <a:lnTo>
                    <a:pt x="10006863" y="807580"/>
                  </a:lnTo>
                  <a:lnTo>
                    <a:pt x="10025101" y="619429"/>
                  </a:lnTo>
                  <a:lnTo>
                    <a:pt x="10186429" y="554215"/>
                  </a:lnTo>
                  <a:lnTo>
                    <a:pt x="10206380" y="546150"/>
                  </a:lnTo>
                  <a:lnTo>
                    <a:pt x="10277653" y="617943"/>
                  </a:lnTo>
                  <a:lnTo>
                    <a:pt x="10319448" y="576872"/>
                  </a:lnTo>
                  <a:close/>
                </a:path>
                <a:path w="12195810" h="1414145">
                  <a:moveTo>
                    <a:pt x="10487990" y="591566"/>
                  </a:moveTo>
                  <a:lnTo>
                    <a:pt x="10434218" y="221627"/>
                  </a:lnTo>
                  <a:lnTo>
                    <a:pt x="10376471" y="230009"/>
                  </a:lnTo>
                  <a:lnTo>
                    <a:pt x="10430243" y="599948"/>
                  </a:lnTo>
                  <a:lnTo>
                    <a:pt x="10487990" y="591566"/>
                  </a:lnTo>
                  <a:close/>
                </a:path>
                <a:path w="12195810" h="1414145">
                  <a:moveTo>
                    <a:pt x="10621937" y="979817"/>
                  </a:moveTo>
                  <a:lnTo>
                    <a:pt x="10593349" y="928687"/>
                  </a:lnTo>
                  <a:lnTo>
                    <a:pt x="10126510" y="1191742"/>
                  </a:lnTo>
                  <a:lnTo>
                    <a:pt x="10156215" y="1243304"/>
                  </a:lnTo>
                  <a:lnTo>
                    <a:pt x="10299573" y="1162062"/>
                  </a:lnTo>
                  <a:lnTo>
                    <a:pt x="10412806" y="1413560"/>
                  </a:lnTo>
                  <a:lnTo>
                    <a:pt x="10464063" y="1413560"/>
                  </a:lnTo>
                  <a:lnTo>
                    <a:pt x="10475430" y="1408442"/>
                  </a:lnTo>
                  <a:lnTo>
                    <a:pt x="10364508" y="1162062"/>
                  </a:lnTo>
                  <a:lnTo>
                    <a:pt x="10351478" y="1133132"/>
                  </a:lnTo>
                  <a:lnTo>
                    <a:pt x="10621937" y="979817"/>
                  </a:lnTo>
                  <a:close/>
                </a:path>
                <a:path w="12195810" h="1414145">
                  <a:moveTo>
                    <a:pt x="10812196" y="486727"/>
                  </a:moveTo>
                  <a:lnTo>
                    <a:pt x="10587850" y="353060"/>
                  </a:lnTo>
                  <a:lnTo>
                    <a:pt x="10613339" y="324192"/>
                  </a:lnTo>
                  <a:lnTo>
                    <a:pt x="10634815" y="289547"/>
                  </a:lnTo>
                  <a:lnTo>
                    <a:pt x="10648544" y="249948"/>
                  </a:lnTo>
                  <a:lnTo>
                    <a:pt x="10650766" y="206171"/>
                  </a:lnTo>
                  <a:lnTo>
                    <a:pt x="10637749" y="159004"/>
                  </a:lnTo>
                  <a:lnTo>
                    <a:pt x="10624591" y="138633"/>
                  </a:lnTo>
                  <a:lnTo>
                    <a:pt x="10611726" y="118732"/>
                  </a:lnTo>
                  <a:lnTo>
                    <a:pt x="10576814" y="91770"/>
                  </a:lnTo>
                  <a:lnTo>
                    <a:pt x="10534663" y="78663"/>
                  </a:lnTo>
                  <a:lnTo>
                    <a:pt x="10503192" y="79527"/>
                  </a:lnTo>
                  <a:lnTo>
                    <a:pt x="10346855" y="149923"/>
                  </a:lnTo>
                  <a:lnTo>
                    <a:pt x="10344531" y="151549"/>
                  </a:lnTo>
                  <a:lnTo>
                    <a:pt x="10315016" y="176568"/>
                  </a:lnTo>
                  <a:lnTo>
                    <a:pt x="10297935" y="193281"/>
                  </a:lnTo>
                  <a:lnTo>
                    <a:pt x="10340556" y="234378"/>
                  </a:lnTo>
                  <a:lnTo>
                    <a:pt x="10353421" y="221602"/>
                  </a:lnTo>
                  <a:lnTo>
                    <a:pt x="10378846" y="200215"/>
                  </a:lnTo>
                  <a:lnTo>
                    <a:pt x="10414940" y="175069"/>
                  </a:lnTo>
                  <a:lnTo>
                    <a:pt x="10459771" y="151015"/>
                  </a:lnTo>
                  <a:lnTo>
                    <a:pt x="10500792" y="138633"/>
                  </a:lnTo>
                  <a:lnTo>
                    <a:pt x="10536212" y="140258"/>
                  </a:lnTo>
                  <a:lnTo>
                    <a:pt x="10564686" y="155448"/>
                  </a:lnTo>
                  <a:lnTo>
                    <a:pt x="10584879" y="183743"/>
                  </a:lnTo>
                  <a:lnTo>
                    <a:pt x="10591114" y="241223"/>
                  </a:lnTo>
                  <a:lnTo>
                    <a:pt x="10568280" y="287451"/>
                  </a:lnTo>
                  <a:lnTo>
                    <a:pt x="10537673" y="318731"/>
                  </a:lnTo>
                  <a:lnTo>
                    <a:pt x="10520591" y="331406"/>
                  </a:lnTo>
                  <a:lnTo>
                    <a:pt x="10479405" y="357365"/>
                  </a:lnTo>
                  <a:lnTo>
                    <a:pt x="10782135" y="537362"/>
                  </a:lnTo>
                  <a:lnTo>
                    <a:pt x="10812196" y="486727"/>
                  </a:lnTo>
                  <a:close/>
                </a:path>
                <a:path w="12195810" h="1414145">
                  <a:moveTo>
                    <a:pt x="10830141" y="0"/>
                  </a:moveTo>
                  <a:lnTo>
                    <a:pt x="10693845" y="0"/>
                  </a:lnTo>
                  <a:lnTo>
                    <a:pt x="10658399" y="16789"/>
                  </a:lnTo>
                  <a:lnTo>
                    <a:pt x="10683380" y="69532"/>
                  </a:lnTo>
                  <a:lnTo>
                    <a:pt x="10830141" y="0"/>
                  </a:lnTo>
                  <a:close/>
                </a:path>
                <a:path w="12195810" h="1414145">
                  <a:moveTo>
                    <a:pt x="11009325" y="273773"/>
                  </a:moveTo>
                  <a:lnTo>
                    <a:pt x="10916755" y="8674"/>
                  </a:lnTo>
                  <a:lnTo>
                    <a:pt x="10861675" y="27914"/>
                  </a:lnTo>
                  <a:lnTo>
                    <a:pt x="10954245" y="293001"/>
                  </a:lnTo>
                  <a:lnTo>
                    <a:pt x="11009325" y="273773"/>
                  </a:lnTo>
                  <a:close/>
                </a:path>
                <a:path w="12195810" h="1414145">
                  <a:moveTo>
                    <a:pt x="11298365" y="1099159"/>
                  </a:moveTo>
                  <a:lnTo>
                    <a:pt x="11228946" y="944968"/>
                  </a:lnTo>
                  <a:lnTo>
                    <a:pt x="11172508" y="819607"/>
                  </a:lnTo>
                  <a:lnTo>
                    <a:pt x="11137608" y="742086"/>
                  </a:lnTo>
                  <a:lnTo>
                    <a:pt x="10822953" y="883754"/>
                  </a:lnTo>
                  <a:lnTo>
                    <a:pt x="10846905" y="936967"/>
                  </a:lnTo>
                  <a:lnTo>
                    <a:pt x="11107572" y="819607"/>
                  </a:lnTo>
                  <a:lnTo>
                    <a:pt x="11139869" y="891324"/>
                  </a:lnTo>
                  <a:lnTo>
                    <a:pt x="11101946" y="908405"/>
                  </a:lnTo>
                  <a:lnTo>
                    <a:pt x="11101946" y="1084884"/>
                  </a:lnTo>
                  <a:lnTo>
                    <a:pt x="11097146" y="1112418"/>
                  </a:lnTo>
                  <a:lnTo>
                    <a:pt x="11082477" y="1136218"/>
                  </a:lnTo>
                  <a:lnTo>
                    <a:pt x="11059198" y="1153033"/>
                  </a:lnTo>
                  <a:lnTo>
                    <a:pt x="11049953" y="1157211"/>
                  </a:lnTo>
                  <a:lnTo>
                    <a:pt x="11022228" y="1162964"/>
                  </a:lnTo>
                  <a:lnTo>
                    <a:pt x="10994923" y="1158087"/>
                  </a:lnTo>
                  <a:lnTo>
                    <a:pt x="10971289" y="1143571"/>
                  </a:lnTo>
                  <a:lnTo>
                    <a:pt x="10954525" y="1120394"/>
                  </a:lnTo>
                  <a:lnTo>
                    <a:pt x="10948251" y="1092365"/>
                  </a:lnTo>
                  <a:lnTo>
                    <a:pt x="10953052" y="1064831"/>
                  </a:lnTo>
                  <a:lnTo>
                    <a:pt x="10967720" y="1041019"/>
                  </a:lnTo>
                  <a:lnTo>
                    <a:pt x="10990999" y="1024204"/>
                  </a:lnTo>
                  <a:lnTo>
                    <a:pt x="11065802" y="990523"/>
                  </a:lnTo>
                  <a:lnTo>
                    <a:pt x="11095673" y="1056855"/>
                  </a:lnTo>
                  <a:lnTo>
                    <a:pt x="11101946" y="1084884"/>
                  </a:lnTo>
                  <a:lnTo>
                    <a:pt x="11101946" y="908405"/>
                  </a:lnTo>
                  <a:lnTo>
                    <a:pt x="10965574" y="969797"/>
                  </a:lnTo>
                  <a:lnTo>
                    <a:pt x="10923130" y="1000150"/>
                  </a:lnTo>
                  <a:lnTo>
                    <a:pt x="10896651" y="1042797"/>
                  </a:lnTo>
                  <a:lnTo>
                    <a:pt x="10888205" y="1092288"/>
                  </a:lnTo>
                  <a:lnTo>
                    <a:pt x="10899864" y="1143152"/>
                  </a:lnTo>
                  <a:lnTo>
                    <a:pt x="10922152" y="1177226"/>
                  </a:lnTo>
                  <a:lnTo>
                    <a:pt x="10952912" y="1202283"/>
                  </a:lnTo>
                  <a:lnTo>
                    <a:pt x="10989488" y="1217066"/>
                  </a:lnTo>
                  <a:lnTo>
                    <a:pt x="11029213" y="1220330"/>
                  </a:lnTo>
                  <a:lnTo>
                    <a:pt x="11040275" y="1219149"/>
                  </a:lnTo>
                  <a:lnTo>
                    <a:pt x="11051591" y="1216977"/>
                  </a:lnTo>
                  <a:lnTo>
                    <a:pt x="11062805" y="1213815"/>
                  </a:lnTo>
                  <a:lnTo>
                    <a:pt x="11073562" y="1209649"/>
                  </a:lnTo>
                  <a:lnTo>
                    <a:pt x="11083925" y="1205903"/>
                  </a:lnTo>
                  <a:lnTo>
                    <a:pt x="11121327" y="1179791"/>
                  </a:lnTo>
                  <a:lnTo>
                    <a:pt x="11145279" y="1147978"/>
                  </a:lnTo>
                  <a:lnTo>
                    <a:pt x="11158525" y="1110983"/>
                  </a:lnTo>
                  <a:lnTo>
                    <a:pt x="11160176" y="1071384"/>
                  </a:lnTo>
                  <a:lnTo>
                    <a:pt x="11149305" y="1031773"/>
                  </a:lnTo>
                  <a:lnTo>
                    <a:pt x="11130737" y="990523"/>
                  </a:lnTo>
                  <a:lnTo>
                    <a:pt x="11119447" y="965454"/>
                  </a:lnTo>
                  <a:lnTo>
                    <a:pt x="11164938" y="944968"/>
                  </a:lnTo>
                  <a:lnTo>
                    <a:pt x="11245152" y="1123111"/>
                  </a:lnTo>
                  <a:lnTo>
                    <a:pt x="11298365" y="1099159"/>
                  </a:lnTo>
                  <a:close/>
                </a:path>
                <a:path w="12195810" h="1414145">
                  <a:moveTo>
                    <a:pt x="11395634" y="0"/>
                  </a:moveTo>
                  <a:lnTo>
                    <a:pt x="11317542" y="0"/>
                  </a:lnTo>
                  <a:lnTo>
                    <a:pt x="11336884" y="33451"/>
                  </a:lnTo>
                  <a:lnTo>
                    <a:pt x="11395634" y="0"/>
                  </a:lnTo>
                  <a:close/>
                </a:path>
                <a:path w="12195810" h="1414145">
                  <a:moveTo>
                    <a:pt x="11621160" y="0"/>
                  </a:moveTo>
                  <a:lnTo>
                    <a:pt x="11562423" y="0"/>
                  </a:lnTo>
                  <a:lnTo>
                    <a:pt x="11559908" y="32296"/>
                  </a:lnTo>
                  <a:lnTo>
                    <a:pt x="11620818" y="4864"/>
                  </a:lnTo>
                  <a:lnTo>
                    <a:pt x="11621160" y="0"/>
                  </a:lnTo>
                  <a:close/>
                </a:path>
                <a:path w="12195810" h="1414145">
                  <a:moveTo>
                    <a:pt x="11806504" y="872236"/>
                  </a:moveTo>
                  <a:lnTo>
                    <a:pt x="11783111" y="843622"/>
                  </a:lnTo>
                  <a:lnTo>
                    <a:pt x="11769369" y="826808"/>
                  </a:lnTo>
                  <a:lnTo>
                    <a:pt x="11762550" y="831342"/>
                  </a:lnTo>
                  <a:lnTo>
                    <a:pt x="11754841" y="836015"/>
                  </a:lnTo>
                  <a:lnTo>
                    <a:pt x="11746078" y="840282"/>
                  </a:lnTo>
                  <a:lnTo>
                    <a:pt x="11736121" y="843622"/>
                  </a:lnTo>
                  <a:lnTo>
                    <a:pt x="11717807" y="842365"/>
                  </a:lnTo>
                  <a:lnTo>
                    <a:pt x="11697221" y="834478"/>
                  </a:lnTo>
                  <a:lnTo>
                    <a:pt x="11675250" y="821994"/>
                  </a:lnTo>
                  <a:lnTo>
                    <a:pt x="11666817" y="816330"/>
                  </a:lnTo>
                  <a:lnTo>
                    <a:pt x="11652822" y="806932"/>
                  </a:lnTo>
                  <a:lnTo>
                    <a:pt x="11649608" y="804938"/>
                  </a:lnTo>
                  <a:lnTo>
                    <a:pt x="11641392" y="799820"/>
                  </a:lnTo>
                  <a:lnTo>
                    <a:pt x="11629758" y="792276"/>
                  </a:lnTo>
                  <a:lnTo>
                    <a:pt x="11617833" y="784847"/>
                  </a:lnTo>
                  <a:lnTo>
                    <a:pt x="11605539" y="778129"/>
                  </a:lnTo>
                  <a:lnTo>
                    <a:pt x="11633860" y="750570"/>
                  </a:lnTo>
                  <a:lnTo>
                    <a:pt x="11650840" y="715759"/>
                  </a:lnTo>
                  <a:lnTo>
                    <a:pt x="11655196" y="677252"/>
                  </a:lnTo>
                  <a:lnTo>
                    <a:pt x="11645646" y="638556"/>
                  </a:lnTo>
                  <a:lnTo>
                    <a:pt x="11640490" y="631405"/>
                  </a:lnTo>
                  <a:lnTo>
                    <a:pt x="11619636" y="602437"/>
                  </a:lnTo>
                  <a:lnTo>
                    <a:pt x="11595583" y="587603"/>
                  </a:lnTo>
                  <a:lnTo>
                    <a:pt x="11595583" y="684085"/>
                  </a:lnTo>
                  <a:lnTo>
                    <a:pt x="11592014" y="704570"/>
                  </a:lnTo>
                  <a:lnTo>
                    <a:pt x="11581092" y="722287"/>
                  </a:lnTo>
                  <a:lnTo>
                    <a:pt x="11563756" y="734796"/>
                  </a:lnTo>
                  <a:lnTo>
                    <a:pt x="11407978" y="804938"/>
                  </a:lnTo>
                  <a:lnTo>
                    <a:pt x="11363528" y="706221"/>
                  </a:lnTo>
                  <a:lnTo>
                    <a:pt x="11519319" y="636079"/>
                  </a:lnTo>
                  <a:lnTo>
                    <a:pt x="11540185" y="631405"/>
                  </a:lnTo>
                  <a:lnTo>
                    <a:pt x="11560670" y="634974"/>
                  </a:lnTo>
                  <a:lnTo>
                    <a:pt x="11578387" y="645883"/>
                  </a:lnTo>
                  <a:lnTo>
                    <a:pt x="11590896" y="663219"/>
                  </a:lnTo>
                  <a:lnTo>
                    <a:pt x="11595583" y="684085"/>
                  </a:lnTo>
                  <a:lnTo>
                    <a:pt x="11595583" y="587603"/>
                  </a:lnTo>
                  <a:lnTo>
                    <a:pt x="11582883" y="579755"/>
                  </a:lnTo>
                  <a:lnTo>
                    <a:pt x="11540325" y="572376"/>
                  </a:lnTo>
                  <a:lnTo>
                    <a:pt x="11496904" y="582180"/>
                  </a:lnTo>
                  <a:lnTo>
                    <a:pt x="11287900" y="676262"/>
                  </a:lnTo>
                  <a:lnTo>
                    <a:pt x="11448669" y="1033335"/>
                  </a:lnTo>
                  <a:lnTo>
                    <a:pt x="11501882" y="1009383"/>
                  </a:lnTo>
                  <a:lnTo>
                    <a:pt x="11433480" y="857453"/>
                  </a:lnTo>
                  <a:lnTo>
                    <a:pt x="11516004" y="820293"/>
                  </a:lnTo>
                  <a:lnTo>
                    <a:pt x="11538153" y="816330"/>
                  </a:lnTo>
                  <a:lnTo>
                    <a:pt x="11562385" y="822375"/>
                  </a:lnTo>
                  <a:lnTo>
                    <a:pt x="11589550" y="836485"/>
                  </a:lnTo>
                  <a:lnTo>
                    <a:pt x="11620513" y="856716"/>
                  </a:lnTo>
                  <a:lnTo>
                    <a:pt x="11650751" y="876134"/>
                  </a:lnTo>
                  <a:lnTo>
                    <a:pt x="11681854" y="892289"/>
                  </a:lnTo>
                  <a:lnTo>
                    <a:pt x="11714023" y="901877"/>
                  </a:lnTo>
                  <a:lnTo>
                    <a:pt x="11747398" y="901623"/>
                  </a:lnTo>
                  <a:lnTo>
                    <a:pt x="11784254" y="887984"/>
                  </a:lnTo>
                  <a:lnTo>
                    <a:pt x="11800878" y="876566"/>
                  </a:lnTo>
                  <a:lnTo>
                    <a:pt x="11806504" y="872236"/>
                  </a:lnTo>
                  <a:close/>
                </a:path>
                <a:path w="12195810" h="1414145">
                  <a:moveTo>
                    <a:pt x="12168289" y="589216"/>
                  </a:moveTo>
                  <a:lnTo>
                    <a:pt x="12155018" y="540004"/>
                  </a:lnTo>
                  <a:lnTo>
                    <a:pt x="12137314" y="500684"/>
                  </a:lnTo>
                  <a:lnTo>
                    <a:pt x="12084101" y="524637"/>
                  </a:lnTo>
                  <a:lnTo>
                    <a:pt x="12101805" y="563968"/>
                  </a:lnTo>
                  <a:lnTo>
                    <a:pt x="12110745" y="603021"/>
                  </a:lnTo>
                  <a:lnTo>
                    <a:pt x="12104256" y="641019"/>
                  </a:lnTo>
                  <a:lnTo>
                    <a:pt x="12083936" y="673760"/>
                  </a:lnTo>
                  <a:lnTo>
                    <a:pt x="12051360" y="697064"/>
                  </a:lnTo>
                  <a:lnTo>
                    <a:pt x="12012308" y="706005"/>
                  </a:lnTo>
                  <a:lnTo>
                    <a:pt x="11974309" y="699516"/>
                  </a:lnTo>
                  <a:lnTo>
                    <a:pt x="11941569" y="679196"/>
                  </a:lnTo>
                  <a:lnTo>
                    <a:pt x="11918264" y="646607"/>
                  </a:lnTo>
                  <a:lnTo>
                    <a:pt x="11884597" y="571855"/>
                  </a:lnTo>
                  <a:lnTo>
                    <a:pt x="11873814" y="547890"/>
                  </a:lnTo>
                  <a:lnTo>
                    <a:pt x="11992013" y="494677"/>
                  </a:lnTo>
                  <a:lnTo>
                    <a:pt x="12136018" y="429844"/>
                  </a:lnTo>
                  <a:lnTo>
                    <a:pt x="12112066" y="376631"/>
                  </a:lnTo>
                  <a:lnTo>
                    <a:pt x="11849849" y="494677"/>
                  </a:lnTo>
                  <a:lnTo>
                    <a:pt x="11823116" y="435305"/>
                  </a:lnTo>
                  <a:lnTo>
                    <a:pt x="11769903" y="459257"/>
                  </a:lnTo>
                  <a:lnTo>
                    <a:pt x="11796636" y="518642"/>
                  </a:lnTo>
                  <a:lnTo>
                    <a:pt x="11711813" y="556831"/>
                  </a:lnTo>
                  <a:lnTo>
                    <a:pt x="11735778" y="610044"/>
                  </a:lnTo>
                  <a:lnTo>
                    <a:pt x="11820601" y="571855"/>
                  </a:lnTo>
                  <a:lnTo>
                    <a:pt x="11865051" y="670572"/>
                  </a:lnTo>
                  <a:lnTo>
                    <a:pt x="11893080" y="713130"/>
                  </a:lnTo>
                  <a:lnTo>
                    <a:pt x="11931561" y="743673"/>
                  </a:lnTo>
                  <a:lnTo>
                    <a:pt x="11977053" y="760920"/>
                  </a:lnTo>
                  <a:lnTo>
                    <a:pt x="12026113" y="763549"/>
                  </a:lnTo>
                  <a:lnTo>
                    <a:pt x="12075312" y="750277"/>
                  </a:lnTo>
                  <a:lnTo>
                    <a:pt x="12117870" y="722249"/>
                  </a:lnTo>
                  <a:lnTo>
                    <a:pt x="12130761" y="706005"/>
                  </a:lnTo>
                  <a:lnTo>
                    <a:pt x="12148414" y="683768"/>
                  </a:lnTo>
                  <a:lnTo>
                    <a:pt x="12165660" y="638276"/>
                  </a:lnTo>
                  <a:lnTo>
                    <a:pt x="12168289" y="589216"/>
                  </a:lnTo>
                  <a:close/>
                </a:path>
                <a:path w="12195810" h="1414145">
                  <a:moveTo>
                    <a:pt x="12195607" y="1303896"/>
                  </a:moveTo>
                  <a:lnTo>
                    <a:pt x="12079135" y="1356334"/>
                  </a:lnTo>
                  <a:lnTo>
                    <a:pt x="12036692" y="1386700"/>
                  </a:lnTo>
                  <a:lnTo>
                    <a:pt x="12020004" y="1413560"/>
                  </a:lnTo>
                  <a:lnTo>
                    <a:pt x="12100649" y="1413560"/>
                  </a:lnTo>
                  <a:lnTo>
                    <a:pt x="12104561" y="1410741"/>
                  </a:lnTo>
                  <a:lnTo>
                    <a:pt x="12179364" y="1377073"/>
                  </a:lnTo>
                  <a:lnTo>
                    <a:pt x="12195607" y="1413167"/>
                  </a:lnTo>
                  <a:lnTo>
                    <a:pt x="12195607" y="1377073"/>
                  </a:lnTo>
                  <a:lnTo>
                    <a:pt x="12195607" y="1303896"/>
                  </a:lnTo>
                  <a:close/>
                </a:path>
                <a:path w="12195810" h="1414145">
                  <a:moveTo>
                    <a:pt x="12195607" y="1153629"/>
                  </a:moveTo>
                  <a:lnTo>
                    <a:pt x="11936514" y="1270292"/>
                  </a:lnTo>
                  <a:lnTo>
                    <a:pt x="11960466" y="1323505"/>
                  </a:lnTo>
                  <a:lnTo>
                    <a:pt x="12195607" y="1217625"/>
                  </a:lnTo>
                  <a:lnTo>
                    <a:pt x="12195607" y="1153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5833FB2-7713-4B3D-8E3D-45185506D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554917"/>
              </p:ext>
            </p:extLst>
          </p:nvPr>
        </p:nvGraphicFramePr>
        <p:xfrm>
          <a:off x="1862774" y="1184915"/>
          <a:ext cx="2518291" cy="356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3" imgW="2946469" imgH="4800600" progId="Excel.Sheet.12">
                  <p:embed/>
                </p:oleObj>
              </mc:Choice>
              <mc:Fallback>
                <p:oleObj name="Worksheet" r:id="rId3" imgW="2946469" imgH="4800600" progId="Excel.Sheet.12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85833FB2-7713-4B3D-8E3D-45185506DC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2774" y="1184915"/>
                        <a:ext cx="2518291" cy="3563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4F95ACC-BC19-4649-8767-B7E054444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07914"/>
              </p:ext>
            </p:extLst>
          </p:nvPr>
        </p:nvGraphicFramePr>
        <p:xfrm>
          <a:off x="6182814" y="1184915"/>
          <a:ext cx="2634015" cy="348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5" imgW="2638469" imgH="3276383" progId="Excel.Sheet.12">
                  <p:embed/>
                </p:oleObj>
              </mc:Choice>
              <mc:Fallback>
                <p:oleObj name="Worksheet" r:id="rId5" imgW="2638469" imgH="3276383" progId="Excel.Sheet.12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94F95ACC-BC19-4649-8767-B7E0544441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2814" y="1184915"/>
                        <a:ext cx="2634015" cy="3487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9958CFF-EDDF-4A83-80F8-2BA55FCBC1B6}"/>
              </a:ext>
            </a:extLst>
          </p:cNvPr>
          <p:cNvSpPr txBox="1"/>
          <p:nvPr/>
        </p:nvSpPr>
        <p:spPr>
          <a:xfrm>
            <a:off x="329802" y="420281"/>
            <a:ext cx="456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Inter"/>
              </a:rPr>
              <a:t>Анализ поисковых запросов 2023</a:t>
            </a:r>
          </a:p>
        </p:txBody>
      </p:sp>
    </p:spTree>
    <p:extLst>
      <p:ext uri="{BB962C8B-B14F-4D97-AF65-F5344CB8AC3E}">
        <p14:creationId xmlns:p14="http://schemas.microsoft.com/office/powerpoint/2010/main" val="12572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8" y="6000329"/>
            <a:ext cx="12191144" cy="857539"/>
            <a:chOff x="0" y="9894986"/>
            <a:chExt cx="20104100" cy="1414145"/>
          </a:xfrm>
        </p:grpSpPr>
        <p:sp>
          <p:nvSpPr>
            <p:cNvPr id="4" name="object 4"/>
            <p:cNvSpPr/>
            <p:nvPr/>
          </p:nvSpPr>
          <p:spPr>
            <a:xfrm>
              <a:off x="0" y="9894986"/>
              <a:ext cx="20104100" cy="1414145"/>
            </a:xfrm>
            <a:custGeom>
              <a:avLst/>
              <a:gdLst/>
              <a:ahLst/>
              <a:cxnLst/>
              <a:rect l="l" t="t" r="r" b="b"/>
              <a:pathLst>
                <a:path w="20104100" h="1414145">
                  <a:moveTo>
                    <a:pt x="20104099" y="0"/>
                  </a:moveTo>
                  <a:lnTo>
                    <a:pt x="0" y="0"/>
                  </a:lnTo>
                  <a:lnTo>
                    <a:pt x="0" y="1413569"/>
                  </a:lnTo>
                  <a:lnTo>
                    <a:pt x="20104099" y="141356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162B7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7908480" y="9894995"/>
              <a:ext cx="12195810" cy="1414145"/>
            </a:xfrm>
            <a:custGeom>
              <a:avLst/>
              <a:gdLst/>
              <a:ahLst/>
              <a:cxnLst/>
              <a:rect l="l" t="t" r="r" b="b"/>
              <a:pathLst>
                <a:path w="12195810" h="1414145">
                  <a:moveTo>
                    <a:pt x="366115" y="1346555"/>
                  </a:moveTo>
                  <a:lnTo>
                    <a:pt x="342150" y="1293342"/>
                  </a:lnTo>
                  <a:lnTo>
                    <a:pt x="79933" y="1411389"/>
                  </a:lnTo>
                  <a:lnTo>
                    <a:pt x="53213" y="1352003"/>
                  </a:lnTo>
                  <a:lnTo>
                    <a:pt x="0" y="1375968"/>
                  </a:lnTo>
                  <a:lnTo>
                    <a:pt x="16929" y="1413560"/>
                  </a:lnTo>
                  <a:lnTo>
                    <a:pt x="217258" y="1413560"/>
                  </a:lnTo>
                  <a:lnTo>
                    <a:pt x="222097" y="1411389"/>
                  </a:lnTo>
                  <a:lnTo>
                    <a:pt x="366115" y="1346555"/>
                  </a:lnTo>
                  <a:close/>
                </a:path>
                <a:path w="12195810" h="1414145">
                  <a:moveTo>
                    <a:pt x="1110729" y="1257554"/>
                  </a:moveTo>
                  <a:lnTo>
                    <a:pt x="1080198" y="1233868"/>
                  </a:lnTo>
                  <a:lnTo>
                    <a:pt x="930859" y="1117955"/>
                  </a:lnTo>
                  <a:lnTo>
                    <a:pt x="930859" y="1193838"/>
                  </a:lnTo>
                  <a:lnTo>
                    <a:pt x="767359" y="1267460"/>
                  </a:lnTo>
                  <a:lnTo>
                    <a:pt x="779678" y="1076413"/>
                  </a:lnTo>
                  <a:lnTo>
                    <a:pt x="930859" y="1193838"/>
                  </a:lnTo>
                  <a:lnTo>
                    <a:pt x="930859" y="1117955"/>
                  </a:lnTo>
                  <a:lnTo>
                    <a:pt x="877354" y="1076413"/>
                  </a:lnTo>
                  <a:lnTo>
                    <a:pt x="762838" y="987526"/>
                  </a:lnTo>
                  <a:lnTo>
                    <a:pt x="726579" y="1003833"/>
                  </a:lnTo>
                  <a:lnTo>
                    <a:pt x="700062" y="1413560"/>
                  </a:lnTo>
                  <a:lnTo>
                    <a:pt x="759193" y="1413560"/>
                  </a:lnTo>
                  <a:lnTo>
                    <a:pt x="763562" y="1333169"/>
                  </a:lnTo>
                  <a:lnTo>
                    <a:pt x="909523" y="1267460"/>
                  </a:lnTo>
                  <a:lnTo>
                    <a:pt x="984123" y="1233868"/>
                  </a:lnTo>
                  <a:lnTo>
                    <a:pt x="1049807" y="1284986"/>
                  </a:lnTo>
                  <a:lnTo>
                    <a:pt x="1110729" y="1257554"/>
                  </a:lnTo>
                  <a:close/>
                </a:path>
                <a:path w="12195810" h="1414145">
                  <a:moveTo>
                    <a:pt x="1761959" y="1413560"/>
                  </a:moveTo>
                  <a:lnTo>
                    <a:pt x="1759991" y="1412087"/>
                  </a:lnTo>
                  <a:lnTo>
                    <a:pt x="1756714" y="1413560"/>
                  </a:lnTo>
                  <a:lnTo>
                    <a:pt x="1761959" y="1413560"/>
                  </a:lnTo>
                  <a:close/>
                </a:path>
                <a:path w="12195810" h="1414145">
                  <a:moveTo>
                    <a:pt x="1849247" y="578154"/>
                  </a:moveTo>
                  <a:lnTo>
                    <a:pt x="1825282" y="524941"/>
                  </a:lnTo>
                  <a:lnTo>
                    <a:pt x="1438910" y="698906"/>
                  </a:lnTo>
                  <a:lnTo>
                    <a:pt x="1462874" y="752119"/>
                  </a:lnTo>
                  <a:lnTo>
                    <a:pt x="1629448" y="677113"/>
                  </a:lnTo>
                  <a:lnTo>
                    <a:pt x="1728063" y="896137"/>
                  </a:lnTo>
                  <a:lnTo>
                    <a:pt x="1781276" y="872172"/>
                  </a:lnTo>
                  <a:lnTo>
                    <a:pt x="1693443" y="677113"/>
                  </a:lnTo>
                  <a:lnTo>
                    <a:pt x="1682661" y="653161"/>
                  </a:lnTo>
                  <a:lnTo>
                    <a:pt x="1849247" y="578154"/>
                  </a:lnTo>
                  <a:close/>
                </a:path>
                <a:path w="12195810" h="1414145">
                  <a:moveTo>
                    <a:pt x="2007793" y="849960"/>
                  </a:moveTo>
                  <a:lnTo>
                    <a:pt x="1957070" y="821778"/>
                  </a:lnTo>
                  <a:lnTo>
                    <a:pt x="1930133" y="863028"/>
                  </a:lnTo>
                  <a:lnTo>
                    <a:pt x="1898967" y="900760"/>
                  </a:lnTo>
                  <a:lnTo>
                    <a:pt x="1863699" y="934834"/>
                  </a:lnTo>
                  <a:lnTo>
                    <a:pt x="1824482" y="965111"/>
                  </a:lnTo>
                  <a:lnTo>
                    <a:pt x="1781416" y="991463"/>
                  </a:lnTo>
                  <a:lnTo>
                    <a:pt x="1734654" y="1013726"/>
                  </a:lnTo>
                  <a:lnTo>
                    <a:pt x="1684312" y="1031773"/>
                  </a:lnTo>
                  <a:lnTo>
                    <a:pt x="1629206" y="1044409"/>
                  </a:lnTo>
                  <a:lnTo>
                    <a:pt x="1576070" y="1048842"/>
                  </a:lnTo>
                  <a:lnTo>
                    <a:pt x="1525422" y="1046391"/>
                  </a:lnTo>
                  <a:lnTo>
                    <a:pt x="1477784" y="1038377"/>
                  </a:lnTo>
                  <a:lnTo>
                    <a:pt x="1433677" y="1026134"/>
                  </a:lnTo>
                  <a:lnTo>
                    <a:pt x="1393609" y="1010970"/>
                  </a:lnTo>
                  <a:lnTo>
                    <a:pt x="1382306" y="1005624"/>
                  </a:lnTo>
                  <a:lnTo>
                    <a:pt x="1358099" y="994206"/>
                  </a:lnTo>
                  <a:lnTo>
                    <a:pt x="1350594" y="990003"/>
                  </a:lnTo>
                  <a:lnTo>
                    <a:pt x="1327670" y="977163"/>
                  </a:lnTo>
                  <a:lnTo>
                    <a:pt x="1339240" y="971956"/>
                  </a:lnTo>
                  <a:lnTo>
                    <a:pt x="1375371" y="945934"/>
                  </a:lnTo>
                  <a:lnTo>
                    <a:pt x="1398054" y="909180"/>
                  </a:lnTo>
                  <a:lnTo>
                    <a:pt x="1405432" y="866622"/>
                  </a:lnTo>
                  <a:lnTo>
                    <a:pt x="1395628" y="823201"/>
                  </a:lnTo>
                  <a:lnTo>
                    <a:pt x="1390777" y="816457"/>
                  </a:lnTo>
                  <a:lnTo>
                    <a:pt x="1369606" y="787069"/>
                  </a:lnTo>
                  <a:lnTo>
                    <a:pt x="1346669" y="772922"/>
                  </a:lnTo>
                  <a:lnTo>
                    <a:pt x="1346669" y="869137"/>
                  </a:lnTo>
                  <a:lnTo>
                    <a:pt x="1343101" y="889635"/>
                  </a:lnTo>
                  <a:lnTo>
                    <a:pt x="1332191" y="907338"/>
                  </a:lnTo>
                  <a:lnTo>
                    <a:pt x="1314856" y="919848"/>
                  </a:lnTo>
                  <a:lnTo>
                    <a:pt x="1159078" y="990003"/>
                  </a:lnTo>
                  <a:lnTo>
                    <a:pt x="1114640" y="891273"/>
                  </a:lnTo>
                  <a:lnTo>
                    <a:pt x="1270406" y="821143"/>
                  </a:lnTo>
                  <a:lnTo>
                    <a:pt x="1291272" y="816457"/>
                  </a:lnTo>
                  <a:lnTo>
                    <a:pt x="1311770" y="820026"/>
                  </a:lnTo>
                  <a:lnTo>
                    <a:pt x="1329474" y="830935"/>
                  </a:lnTo>
                  <a:lnTo>
                    <a:pt x="1341996" y="848271"/>
                  </a:lnTo>
                  <a:lnTo>
                    <a:pt x="1346669" y="869137"/>
                  </a:lnTo>
                  <a:lnTo>
                    <a:pt x="1346669" y="772922"/>
                  </a:lnTo>
                  <a:lnTo>
                    <a:pt x="1332865" y="764387"/>
                  </a:lnTo>
                  <a:lnTo>
                    <a:pt x="1290307" y="757008"/>
                  </a:lnTo>
                  <a:lnTo>
                    <a:pt x="1246886" y="766813"/>
                  </a:lnTo>
                  <a:lnTo>
                    <a:pt x="1037882" y="860907"/>
                  </a:lnTo>
                  <a:lnTo>
                    <a:pt x="1197267" y="1214894"/>
                  </a:lnTo>
                  <a:lnTo>
                    <a:pt x="1250480" y="1190929"/>
                  </a:lnTo>
                  <a:lnTo>
                    <a:pt x="1183462" y="1042085"/>
                  </a:lnTo>
                  <a:lnTo>
                    <a:pt x="1264437" y="1005624"/>
                  </a:lnTo>
                  <a:lnTo>
                    <a:pt x="1311059" y="1035062"/>
                  </a:lnTo>
                  <a:lnTo>
                    <a:pt x="1358938" y="1059548"/>
                  </a:lnTo>
                  <a:lnTo>
                    <a:pt x="1407756" y="1079030"/>
                  </a:lnTo>
                  <a:lnTo>
                    <a:pt x="1457172" y="1093444"/>
                  </a:lnTo>
                  <a:lnTo>
                    <a:pt x="1506880" y="1102753"/>
                  </a:lnTo>
                  <a:lnTo>
                    <a:pt x="1556537" y="1106881"/>
                  </a:lnTo>
                  <a:lnTo>
                    <a:pt x="1605851" y="1105801"/>
                  </a:lnTo>
                  <a:lnTo>
                    <a:pt x="1654479" y="1099451"/>
                  </a:lnTo>
                  <a:lnTo>
                    <a:pt x="1702104" y="1087767"/>
                  </a:lnTo>
                  <a:lnTo>
                    <a:pt x="1739430" y="1075131"/>
                  </a:lnTo>
                  <a:lnTo>
                    <a:pt x="1775142" y="1060450"/>
                  </a:lnTo>
                  <a:lnTo>
                    <a:pt x="1797850" y="1048842"/>
                  </a:lnTo>
                  <a:lnTo>
                    <a:pt x="1824443" y="1035253"/>
                  </a:lnTo>
                  <a:lnTo>
                    <a:pt x="1869694" y="1005916"/>
                  </a:lnTo>
                  <a:lnTo>
                    <a:pt x="1910778" y="972591"/>
                  </a:lnTo>
                  <a:lnTo>
                    <a:pt x="1947570" y="935405"/>
                  </a:lnTo>
                  <a:lnTo>
                    <a:pt x="1979942" y="894486"/>
                  </a:lnTo>
                  <a:lnTo>
                    <a:pt x="2007793" y="849960"/>
                  </a:lnTo>
                  <a:close/>
                </a:path>
                <a:path w="12195810" h="1414145">
                  <a:moveTo>
                    <a:pt x="2457653" y="1413560"/>
                  </a:moveTo>
                  <a:lnTo>
                    <a:pt x="2457246" y="1413446"/>
                  </a:lnTo>
                  <a:lnTo>
                    <a:pt x="2358148" y="1383017"/>
                  </a:lnTo>
                  <a:lnTo>
                    <a:pt x="2384056" y="1355267"/>
                  </a:lnTo>
                  <a:lnTo>
                    <a:pt x="2399068" y="1321460"/>
                  </a:lnTo>
                  <a:lnTo>
                    <a:pt x="2402281" y="1284617"/>
                  </a:lnTo>
                  <a:lnTo>
                    <a:pt x="2392794" y="1247762"/>
                  </a:lnTo>
                  <a:lnTo>
                    <a:pt x="2387130" y="1239901"/>
                  </a:lnTo>
                  <a:lnTo>
                    <a:pt x="2366772" y="1211643"/>
                  </a:lnTo>
                  <a:lnTo>
                    <a:pt x="2344267" y="1197749"/>
                  </a:lnTo>
                  <a:lnTo>
                    <a:pt x="2344267" y="1292580"/>
                  </a:lnTo>
                  <a:lnTo>
                    <a:pt x="2340686" y="1313078"/>
                  </a:lnTo>
                  <a:lnTo>
                    <a:pt x="2329777" y="1330782"/>
                  </a:lnTo>
                  <a:lnTo>
                    <a:pt x="2312454" y="1343304"/>
                  </a:lnTo>
                  <a:lnTo>
                    <a:pt x="2156663" y="1413446"/>
                  </a:lnTo>
                  <a:lnTo>
                    <a:pt x="2112213" y="1314729"/>
                  </a:lnTo>
                  <a:lnTo>
                    <a:pt x="2268004" y="1244587"/>
                  </a:lnTo>
                  <a:lnTo>
                    <a:pt x="2288857" y="1239901"/>
                  </a:lnTo>
                  <a:lnTo>
                    <a:pt x="2309355" y="1243469"/>
                  </a:lnTo>
                  <a:lnTo>
                    <a:pt x="2327059" y="1254379"/>
                  </a:lnTo>
                  <a:lnTo>
                    <a:pt x="2339581" y="1271714"/>
                  </a:lnTo>
                  <a:lnTo>
                    <a:pt x="2344267" y="1292580"/>
                  </a:lnTo>
                  <a:lnTo>
                    <a:pt x="2344267" y="1197749"/>
                  </a:lnTo>
                  <a:lnTo>
                    <a:pt x="2330018" y="1188948"/>
                  </a:lnTo>
                  <a:lnTo>
                    <a:pt x="2287473" y="1181582"/>
                  </a:lnTo>
                  <a:lnTo>
                    <a:pt x="2244039" y="1191374"/>
                  </a:lnTo>
                  <a:lnTo>
                    <a:pt x="2035048" y="1285468"/>
                  </a:lnTo>
                  <a:lnTo>
                    <a:pt x="2092718" y="1413560"/>
                  </a:lnTo>
                  <a:lnTo>
                    <a:pt x="2457653" y="1413560"/>
                  </a:lnTo>
                  <a:close/>
                </a:path>
                <a:path w="12195810" h="1414145">
                  <a:moveTo>
                    <a:pt x="2654122" y="533463"/>
                  </a:moveTo>
                  <a:lnTo>
                    <a:pt x="2623515" y="502742"/>
                  </a:lnTo>
                  <a:lnTo>
                    <a:pt x="2368918" y="247256"/>
                  </a:lnTo>
                  <a:lnTo>
                    <a:pt x="2312581" y="272618"/>
                  </a:lnTo>
                  <a:lnTo>
                    <a:pt x="2496337" y="457009"/>
                  </a:lnTo>
                  <a:lnTo>
                    <a:pt x="2366581" y="510794"/>
                  </a:lnTo>
                  <a:lnTo>
                    <a:pt x="2380589" y="370916"/>
                  </a:lnTo>
                  <a:lnTo>
                    <a:pt x="2321750" y="365887"/>
                  </a:lnTo>
                  <a:lnTo>
                    <a:pt x="2283460" y="758774"/>
                  </a:lnTo>
                  <a:lnTo>
                    <a:pt x="2341524" y="764159"/>
                  </a:lnTo>
                  <a:lnTo>
                    <a:pt x="2359774" y="576008"/>
                  </a:lnTo>
                  <a:lnTo>
                    <a:pt x="2521102" y="510794"/>
                  </a:lnTo>
                  <a:lnTo>
                    <a:pt x="2541054" y="502742"/>
                  </a:lnTo>
                  <a:lnTo>
                    <a:pt x="2612326" y="574535"/>
                  </a:lnTo>
                  <a:lnTo>
                    <a:pt x="2654122" y="533463"/>
                  </a:lnTo>
                  <a:close/>
                </a:path>
                <a:path w="12195810" h="1414145">
                  <a:moveTo>
                    <a:pt x="2822651" y="548144"/>
                  </a:moveTo>
                  <a:lnTo>
                    <a:pt x="2768892" y="178219"/>
                  </a:lnTo>
                  <a:lnTo>
                    <a:pt x="2711145" y="186601"/>
                  </a:lnTo>
                  <a:lnTo>
                    <a:pt x="2764904" y="556539"/>
                  </a:lnTo>
                  <a:lnTo>
                    <a:pt x="2822651" y="548144"/>
                  </a:lnTo>
                  <a:close/>
                </a:path>
                <a:path w="12195810" h="1414145">
                  <a:moveTo>
                    <a:pt x="2956610" y="936409"/>
                  </a:moveTo>
                  <a:lnTo>
                    <a:pt x="2928023" y="885278"/>
                  </a:lnTo>
                  <a:lnTo>
                    <a:pt x="2461183" y="1148334"/>
                  </a:lnTo>
                  <a:lnTo>
                    <a:pt x="2490889" y="1199896"/>
                  </a:lnTo>
                  <a:lnTo>
                    <a:pt x="2634246" y="1118641"/>
                  </a:lnTo>
                  <a:lnTo>
                    <a:pt x="2756116" y="1389341"/>
                  </a:lnTo>
                  <a:lnTo>
                    <a:pt x="2810103" y="1365034"/>
                  </a:lnTo>
                  <a:lnTo>
                    <a:pt x="2699181" y="1118641"/>
                  </a:lnTo>
                  <a:lnTo>
                    <a:pt x="2686151" y="1089710"/>
                  </a:lnTo>
                  <a:lnTo>
                    <a:pt x="2956610" y="936409"/>
                  </a:lnTo>
                  <a:close/>
                </a:path>
                <a:path w="12195810" h="1414145">
                  <a:moveTo>
                    <a:pt x="3073196" y="0"/>
                  </a:moveTo>
                  <a:lnTo>
                    <a:pt x="3005671" y="0"/>
                  </a:lnTo>
                  <a:lnTo>
                    <a:pt x="3018053" y="26123"/>
                  </a:lnTo>
                  <a:lnTo>
                    <a:pt x="3073196" y="0"/>
                  </a:lnTo>
                  <a:close/>
                </a:path>
                <a:path w="12195810" h="1414145">
                  <a:moveTo>
                    <a:pt x="3146869" y="443318"/>
                  </a:moveTo>
                  <a:lnTo>
                    <a:pt x="2922511" y="309651"/>
                  </a:lnTo>
                  <a:lnTo>
                    <a:pt x="2948013" y="280771"/>
                  </a:lnTo>
                  <a:lnTo>
                    <a:pt x="2969488" y="246138"/>
                  </a:lnTo>
                  <a:lnTo>
                    <a:pt x="2983204" y="206527"/>
                  </a:lnTo>
                  <a:lnTo>
                    <a:pt x="2985427" y="162750"/>
                  </a:lnTo>
                  <a:lnTo>
                    <a:pt x="2972422" y="115595"/>
                  </a:lnTo>
                  <a:lnTo>
                    <a:pt x="2959252" y="95224"/>
                  </a:lnTo>
                  <a:lnTo>
                    <a:pt x="2946400" y="75323"/>
                  </a:lnTo>
                  <a:lnTo>
                    <a:pt x="2911487" y="48361"/>
                  </a:lnTo>
                  <a:lnTo>
                    <a:pt x="2869336" y="35255"/>
                  </a:lnTo>
                  <a:lnTo>
                    <a:pt x="2837878" y="36118"/>
                  </a:lnTo>
                  <a:lnTo>
                    <a:pt x="2681516" y="106514"/>
                  </a:lnTo>
                  <a:lnTo>
                    <a:pt x="2679204" y="108140"/>
                  </a:lnTo>
                  <a:lnTo>
                    <a:pt x="2649690" y="133146"/>
                  </a:lnTo>
                  <a:lnTo>
                    <a:pt x="2632608" y="149872"/>
                  </a:lnTo>
                  <a:lnTo>
                    <a:pt x="2675229" y="190969"/>
                  </a:lnTo>
                  <a:lnTo>
                    <a:pt x="2688094" y="178193"/>
                  </a:lnTo>
                  <a:lnTo>
                    <a:pt x="2713520" y="156794"/>
                  </a:lnTo>
                  <a:lnTo>
                    <a:pt x="2749600" y="131648"/>
                  </a:lnTo>
                  <a:lnTo>
                    <a:pt x="2794444" y="107607"/>
                  </a:lnTo>
                  <a:lnTo>
                    <a:pt x="2835465" y="95224"/>
                  </a:lnTo>
                  <a:lnTo>
                    <a:pt x="2870885" y="96850"/>
                  </a:lnTo>
                  <a:lnTo>
                    <a:pt x="2899346" y="112039"/>
                  </a:lnTo>
                  <a:lnTo>
                    <a:pt x="2919552" y="140335"/>
                  </a:lnTo>
                  <a:lnTo>
                    <a:pt x="2925788" y="197815"/>
                  </a:lnTo>
                  <a:lnTo>
                    <a:pt x="2902940" y="244043"/>
                  </a:lnTo>
                  <a:lnTo>
                    <a:pt x="2872333" y="275323"/>
                  </a:lnTo>
                  <a:lnTo>
                    <a:pt x="2855264" y="287997"/>
                  </a:lnTo>
                  <a:lnTo>
                    <a:pt x="2814078" y="313956"/>
                  </a:lnTo>
                  <a:lnTo>
                    <a:pt x="3116808" y="493953"/>
                  </a:lnTo>
                  <a:lnTo>
                    <a:pt x="3146869" y="443318"/>
                  </a:lnTo>
                  <a:close/>
                </a:path>
                <a:path w="12195810" h="1414145">
                  <a:moveTo>
                    <a:pt x="3343999" y="230352"/>
                  </a:moveTo>
                  <a:lnTo>
                    <a:pt x="3263557" y="0"/>
                  </a:lnTo>
                  <a:lnTo>
                    <a:pt x="3201746" y="0"/>
                  </a:lnTo>
                  <a:lnTo>
                    <a:pt x="3288906" y="249593"/>
                  </a:lnTo>
                  <a:lnTo>
                    <a:pt x="3343999" y="230352"/>
                  </a:lnTo>
                  <a:close/>
                </a:path>
                <a:path w="12195810" h="1414145">
                  <a:moveTo>
                    <a:pt x="3633038" y="1055738"/>
                  </a:moveTo>
                  <a:lnTo>
                    <a:pt x="3563620" y="901560"/>
                  </a:lnTo>
                  <a:lnTo>
                    <a:pt x="3507168" y="776185"/>
                  </a:lnTo>
                  <a:lnTo>
                    <a:pt x="3472269" y="698677"/>
                  </a:lnTo>
                  <a:lnTo>
                    <a:pt x="3157626" y="840346"/>
                  </a:lnTo>
                  <a:lnTo>
                    <a:pt x="3181578" y="893559"/>
                  </a:lnTo>
                  <a:lnTo>
                    <a:pt x="3442246" y="776185"/>
                  </a:lnTo>
                  <a:lnTo>
                    <a:pt x="3474529" y="847915"/>
                  </a:lnTo>
                  <a:lnTo>
                    <a:pt x="3436620" y="864997"/>
                  </a:lnTo>
                  <a:lnTo>
                    <a:pt x="3436620" y="1041463"/>
                  </a:lnTo>
                  <a:lnTo>
                    <a:pt x="3431819" y="1069009"/>
                  </a:lnTo>
                  <a:lnTo>
                    <a:pt x="3417151" y="1092809"/>
                  </a:lnTo>
                  <a:lnTo>
                    <a:pt x="3393871" y="1109624"/>
                  </a:lnTo>
                  <a:lnTo>
                    <a:pt x="3384626" y="1113790"/>
                  </a:lnTo>
                  <a:lnTo>
                    <a:pt x="3356889" y="1119543"/>
                  </a:lnTo>
                  <a:lnTo>
                    <a:pt x="3329597" y="1114679"/>
                  </a:lnTo>
                  <a:lnTo>
                    <a:pt x="3305962" y="1100162"/>
                  </a:lnTo>
                  <a:lnTo>
                    <a:pt x="3289198" y="1076972"/>
                  </a:lnTo>
                  <a:lnTo>
                    <a:pt x="3282924" y="1048956"/>
                  </a:lnTo>
                  <a:lnTo>
                    <a:pt x="3287725" y="1021422"/>
                  </a:lnTo>
                  <a:lnTo>
                    <a:pt x="3302381" y="997610"/>
                  </a:lnTo>
                  <a:lnTo>
                    <a:pt x="3325672" y="980795"/>
                  </a:lnTo>
                  <a:lnTo>
                    <a:pt x="3400475" y="947115"/>
                  </a:lnTo>
                  <a:lnTo>
                    <a:pt x="3430333" y="1013447"/>
                  </a:lnTo>
                  <a:lnTo>
                    <a:pt x="3436620" y="1041463"/>
                  </a:lnTo>
                  <a:lnTo>
                    <a:pt x="3436620" y="864997"/>
                  </a:lnTo>
                  <a:lnTo>
                    <a:pt x="3300247" y="926388"/>
                  </a:lnTo>
                  <a:lnTo>
                    <a:pt x="3257804" y="956741"/>
                  </a:lnTo>
                  <a:lnTo>
                    <a:pt x="3231324" y="999388"/>
                  </a:lnTo>
                  <a:lnTo>
                    <a:pt x="3222879" y="1048880"/>
                  </a:lnTo>
                  <a:lnTo>
                    <a:pt x="3234537" y="1099743"/>
                  </a:lnTo>
                  <a:lnTo>
                    <a:pt x="3256826" y="1133817"/>
                  </a:lnTo>
                  <a:lnTo>
                    <a:pt x="3287585" y="1158862"/>
                  </a:lnTo>
                  <a:lnTo>
                    <a:pt x="3324148" y="1173645"/>
                  </a:lnTo>
                  <a:lnTo>
                    <a:pt x="3363874" y="1176921"/>
                  </a:lnTo>
                  <a:lnTo>
                    <a:pt x="3374948" y="1175740"/>
                  </a:lnTo>
                  <a:lnTo>
                    <a:pt x="3386264" y="1173568"/>
                  </a:lnTo>
                  <a:lnTo>
                    <a:pt x="3397478" y="1170406"/>
                  </a:lnTo>
                  <a:lnTo>
                    <a:pt x="3408235" y="1166228"/>
                  </a:lnTo>
                  <a:lnTo>
                    <a:pt x="3418598" y="1162494"/>
                  </a:lnTo>
                  <a:lnTo>
                    <a:pt x="3456000" y="1136383"/>
                  </a:lnTo>
                  <a:lnTo>
                    <a:pt x="3479939" y="1104569"/>
                  </a:lnTo>
                  <a:lnTo>
                    <a:pt x="3493198" y="1067574"/>
                  </a:lnTo>
                  <a:lnTo>
                    <a:pt x="3494849" y="1027976"/>
                  </a:lnTo>
                  <a:lnTo>
                    <a:pt x="3483965" y="988364"/>
                  </a:lnTo>
                  <a:lnTo>
                    <a:pt x="3465398" y="947115"/>
                  </a:lnTo>
                  <a:lnTo>
                    <a:pt x="3454108" y="922045"/>
                  </a:lnTo>
                  <a:lnTo>
                    <a:pt x="3499612" y="901560"/>
                  </a:lnTo>
                  <a:lnTo>
                    <a:pt x="3579825" y="1079703"/>
                  </a:lnTo>
                  <a:lnTo>
                    <a:pt x="3633038" y="1055738"/>
                  </a:lnTo>
                  <a:close/>
                </a:path>
                <a:path w="12195810" h="1414145">
                  <a:moveTo>
                    <a:pt x="3918940" y="1413560"/>
                  </a:moveTo>
                  <a:lnTo>
                    <a:pt x="3898176" y="1367447"/>
                  </a:lnTo>
                  <a:lnTo>
                    <a:pt x="3795750" y="1413560"/>
                  </a:lnTo>
                  <a:lnTo>
                    <a:pt x="3918940" y="1413560"/>
                  </a:lnTo>
                  <a:close/>
                </a:path>
                <a:path w="12195810" h="1414145">
                  <a:moveTo>
                    <a:pt x="4141178" y="828814"/>
                  </a:moveTo>
                  <a:lnTo>
                    <a:pt x="4117784" y="800214"/>
                  </a:lnTo>
                  <a:lnTo>
                    <a:pt x="4104030" y="783399"/>
                  </a:lnTo>
                  <a:lnTo>
                    <a:pt x="4097223" y="787933"/>
                  </a:lnTo>
                  <a:lnTo>
                    <a:pt x="4089514" y="792607"/>
                  </a:lnTo>
                  <a:lnTo>
                    <a:pt x="4080751" y="796874"/>
                  </a:lnTo>
                  <a:lnTo>
                    <a:pt x="4070794" y="800214"/>
                  </a:lnTo>
                  <a:lnTo>
                    <a:pt x="4052481" y="798944"/>
                  </a:lnTo>
                  <a:lnTo>
                    <a:pt x="4031894" y="791057"/>
                  </a:lnTo>
                  <a:lnTo>
                    <a:pt x="4009923" y="778573"/>
                  </a:lnTo>
                  <a:lnTo>
                    <a:pt x="4001490" y="772909"/>
                  </a:lnTo>
                  <a:lnTo>
                    <a:pt x="3987495" y="763524"/>
                  </a:lnTo>
                  <a:lnTo>
                    <a:pt x="3984282" y="761517"/>
                  </a:lnTo>
                  <a:lnTo>
                    <a:pt x="3976052" y="756412"/>
                  </a:lnTo>
                  <a:lnTo>
                    <a:pt x="3964432" y="748855"/>
                  </a:lnTo>
                  <a:lnTo>
                    <a:pt x="3952506" y="741438"/>
                  </a:lnTo>
                  <a:lnTo>
                    <a:pt x="3940213" y="734720"/>
                  </a:lnTo>
                  <a:lnTo>
                    <a:pt x="3968534" y="707148"/>
                  </a:lnTo>
                  <a:lnTo>
                    <a:pt x="3985514" y="672350"/>
                  </a:lnTo>
                  <a:lnTo>
                    <a:pt x="3989870" y="633844"/>
                  </a:lnTo>
                  <a:lnTo>
                    <a:pt x="3980319" y="595147"/>
                  </a:lnTo>
                  <a:lnTo>
                    <a:pt x="3975163" y="587984"/>
                  </a:lnTo>
                  <a:lnTo>
                    <a:pt x="3954297" y="559028"/>
                  </a:lnTo>
                  <a:lnTo>
                    <a:pt x="3930243" y="544182"/>
                  </a:lnTo>
                  <a:lnTo>
                    <a:pt x="3930243" y="640676"/>
                  </a:lnTo>
                  <a:lnTo>
                    <a:pt x="3926675" y="661162"/>
                  </a:lnTo>
                  <a:lnTo>
                    <a:pt x="3915765" y="678865"/>
                  </a:lnTo>
                  <a:lnTo>
                    <a:pt x="3898430" y="691388"/>
                  </a:lnTo>
                  <a:lnTo>
                    <a:pt x="3742652" y="761517"/>
                  </a:lnTo>
                  <a:lnTo>
                    <a:pt x="3698202" y="662813"/>
                  </a:lnTo>
                  <a:lnTo>
                    <a:pt x="3853992" y="592670"/>
                  </a:lnTo>
                  <a:lnTo>
                    <a:pt x="3874846" y="587984"/>
                  </a:lnTo>
                  <a:lnTo>
                    <a:pt x="3895344" y="591566"/>
                  </a:lnTo>
                  <a:lnTo>
                    <a:pt x="3913047" y="602475"/>
                  </a:lnTo>
                  <a:lnTo>
                    <a:pt x="3925570" y="619810"/>
                  </a:lnTo>
                  <a:lnTo>
                    <a:pt x="3930243" y="640676"/>
                  </a:lnTo>
                  <a:lnTo>
                    <a:pt x="3930243" y="544182"/>
                  </a:lnTo>
                  <a:lnTo>
                    <a:pt x="3917556" y="536346"/>
                  </a:lnTo>
                  <a:lnTo>
                    <a:pt x="3874998" y="528967"/>
                  </a:lnTo>
                  <a:lnTo>
                    <a:pt x="3831577" y="538759"/>
                  </a:lnTo>
                  <a:lnTo>
                    <a:pt x="3622573" y="632853"/>
                  </a:lnTo>
                  <a:lnTo>
                    <a:pt x="3783342" y="989926"/>
                  </a:lnTo>
                  <a:lnTo>
                    <a:pt x="3836555" y="965962"/>
                  </a:lnTo>
                  <a:lnTo>
                    <a:pt x="3768153" y="814044"/>
                  </a:lnTo>
                  <a:lnTo>
                    <a:pt x="3850665" y="776884"/>
                  </a:lnTo>
                  <a:lnTo>
                    <a:pt x="3872827" y="772909"/>
                  </a:lnTo>
                  <a:lnTo>
                    <a:pt x="3897045" y="778967"/>
                  </a:lnTo>
                  <a:lnTo>
                    <a:pt x="3924211" y="793076"/>
                  </a:lnTo>
                  <a:lnTo>
                    <a:pt x="3955186" y="813308"/>
                  </a:lnTo>
                  <a:lnTo>
                    <a:pt x="3985412" y="832726"/>
                  </a:lnTo>
                  <a:lnTo>
                    <a:pt x="4016527" y="848880"/>
                  </a:lnTo>
                  <a:lnTo>
                    <a:pt x="4048683" y="858469"/>
                  </a:lnTo>
                  <a:lnTo>
                    <a:pt x="4082072" y="858215"/>
                  </a:lnTo>
                  <a:lnTo>
                    <a:pt x="4118927" y="844575"/>
                  </a:lnTo>
                  <a:lnTo>
                    <a:pt x="4135551" y="833145"/>
                  </a:lnTo>
                  <a:lnTo>
                    <a:pt x="4141178" y="828814"/>
                  </a:lnTo>
                  <a:close/>
                </a:path>
                <a:path w="12195810" h="1414145">
                  <a:moveTo>
                    <a:pt x="4502963" y="545795"/>
                  </a:moveTo>
                  <a:lnTo>
                    <a:pt x="4489691" y="496595"/>
                  </a:lnTo>
                  <a:lnTo>
                    <a:pt x="4471987" y="457263"/>
                  </a:lnTo>
                  <a:lnTo>
                    <a:pt x="4418774" y="481228"/>
                  </a:lnTo>
                  <a:lnTo>
                    <a:pt x="4436478" y="520560"/>
                  </a:lnTo>
                  <a:lnTo>
                    <a:pt x="4445419" y="559612"/>
                  </a:lnTo>
                  <a:lnTo>
                    <a:pt x="4438929" y="597598"/>
                  </a:lnTo>
                  <a:lnTo>
                    <a:pt x="4418609" y="630351"/>
                  </a:lnTo>
                  <a:lnTo>
                    <a:pt x="4386021" y="653656"/>
                  </a:lnTo>
                  <a:lnTo>
                    <a:pt x="4346981" y="662597"/>
                  </a:lnTo>
                  <a:lnTo>
                    <a:pt x="4308983" y="656107"/>
                  </a:lnTo>
                  <a:lnTo>
                    <a:pt x="4276242" y="635787"/>
                  </a:lnTo>
                  <a:lnTo>
                    <a:pt x="4252925" y="603199"/>
                  </a:lnTo>
                  <a:lnTo>
                    <a:pt x="4219270" y="528434"/>
                  </a:lnTo>
                  <a:lnTo>
                    <a:pt x="4208475" y="504482"/>
                  </a:lnTo>
                  <a:lnTo>
                    <a:pt x="4326674" y="451269"/>
                  </a:lnTo>
                  <a:lnTo>
                    <a:pt x="4470692" y="386435"/>
                  </a:lnTo>
                  <a:lnTo>
                    <a:pt x="4446740" y="333222"/>
                  </a:lnTo>
                  <a:lnTo>
                    <a:pt x="4184523" y="451269"/>
                  </a:lnTo>
                  <a:lnTo>
                    <a:pt x="4157789" y="391883"/>
                  </a:lnTo>
                  <a:lnTo>
                    <a:pt x="4104576" y="415848"/>
                  </a:lnTo>
                  <a:lnTo>
                    <a:pt x="4131310" y="475221"/>
                  </a:lnTo>
                  <a:lnTo>
                    <a:pt x="4046486" y="513422"/>
                  </a:lnTo>
                  <a:lnTo>
                    <a:pt x="4070439" y="566635"/>
                  </a:lnTo>
                  <a:lnTo>
                    <a:pt x="4155262" y="528434"/>
                  </a:lnTo>
                  <a:lnTo>
                    <a:pt x="4199712" y="627164"/>
                  </a:lnTo>
                  <a:lnTo>
                    <a:pt x="4227754" y="669709"/>
                  </a:lnTo>
                  <a:lnTo>
                    <a:pt x="4266235" y="700265"/>
                  </a:lnTo>
                  <a:lnTo>
                    <a:pt x="4311726" y="717511"/>
                  </a:lnTo>
                  <a:lnTo>
                    <a:pt x="4360786" y="720140"/>
                  </a:lnTo>
                  <a:lnTo>
                    <a:pt x="4409986" y="706869"/>
                  </a:lnTo>
                  <a:lnTo>
                    <a:pt x="4452544" y="678827"/>
                  </a:lnTo>
                  <a:lnTo>
                    <a:pt x="4465434" y="662597"/>
                  </a:lnTo>
                  <a:lnTo>
                    <a:pt x="4483087" y="640359"/>
                  </a:lnTo>
                  <a:lnTo>
                    <a:pt x="4500334" y="594868"/>
                  </a:lnTo>
                  <a:lnTo>
                    <a:pt x="4502963" y="545795"/>
                  </a:lnTo>
                  <a:close/>
                </a:path>
                <a:path w="12195810" h="1414145">
                  <a:moveTo>
                    <a:pt x="4733658" y="1413560"/>
                  </a:moveTo>
                  <a:lnTo>
                    <a:pt x="4677168" y="1288097"/>
                  </a:lnTo>
                  <a:lnTo>
                    <a:pt x="4620730" y="1162735"/>
                  </a:lnTo>
                  <a:lnTo>
                    <a:pt x="4585830" y="1085215"/>
                  </a:lnTo>
                  <a:lnTo>
                    <a:pt x="4271175" y="1226883"/>
                  </a:lnTo>
                  <a:lnTo>
                    <a:pt x="4295140" y="1280096"/>
                  </a:lnTo>
                  <a:lnTo>
                    <a:pt x="4555795" y="1162735"/>
                  </a:lnTo>
                  <a:lnTo>
                    <a:pt x="4588091" y="1234452"/>
                  </a:lnTo>
                  <a:lnTo>
                    <a:pt x="4413809" y="1312926"/>
                  </a:lnTo>
                  <a:lnTo>
                    <a:pt x="4371352" y="1343279"/>
                  </a:lnTo>
                  <a:lnTo>
                    <a:pt x="4344873" y="1385925"/>
                  </a:lnTo>
                  <a:lnTo>
                    <a:pt x="4340161" y="1413560"/>
                  </a:lnTo>
                  <a:lnTo>
                    <a:pt x="4400296" y="1413560"/>
                  </a:lnTo>
                  <a:lnTo>
                    <a:pt x="4401274" y="1407960"/>
                  </a:lnTo>
                  <a:lnTo>
                    <a:pt x="4415942" y="1384147"/>
                  </a:lnTo>
                  <a:lnTo>
                    <a:pt x="4439221" y="1367332"/>
                  </a:lnTo>
                  <a:lnTo>
                    <a:pt x="4514024" y="1333652"/>
                  </a:lnTo>
                  <a:lnTo>
                    <a:pt x="4543895" y="1399984"/>
                  </a:lnTo>
                  <a:lnTo>
                    <a:pt x="4546943" y="1413560"/>
                  </a:lnTo>
                  <a:lnTo>
                    <a:pt x="4608144" y="1413560"/>
                  </a:lnTo>
                  <a:lnTo>
                    <a:pt x="4597527" y="1374902"/>
                  </a:lnTo>
                  <a:lnTo>
                    <a:pt x="4578959" y="1333652"/>
                  </a:lnTo>
                  <a:lnTo>
                    <a:pt x="4567656" y="1308582"/>
                  </a:lnTo>
                  <a:lnTo>
                    <a:pt x="4613173" y="1288097"/>
                  </a:lnTo>
                  <a:lnTo>
                    <a:pt x="4669663" y="1413560"/>
                  </a:lnTo>
                  <a:lnTo>
                    <a:pt x="4733658" y="1413560"/>
                  </a:lnTo>
                  <a:close/>
                </a:path>
                <a:path w="12195810" h="1414145">
                  <a:moveTo>
                    <a:pt x="5244325" y="284378"/>
                  </a:moveTo>
                  <a:lnTo>
                    <a:pt x="5213794" y="260692"/>
                  </a:lnTo>
                  <a:lnTo>
                    <a:pt x="5064455" y="144780"/>
                  </a:lnTo>
                  <a:lnTo>
                    <a:pt x="5064455" y="220662"/>
                  </a:lnTo>
                  <a:lnTo>
                    <a:pt x="4900955" y="294284"/>
                  </a:lnTo>
                  <a:lnTo>
                    <a:pt x="4913261" y="103238"/>
                  </a:lnTo>
                  <a:lnTo>
                    <a:pt x="5064455" y="220662"/>
                  </a:lnTo>
                  <a:lnTo>
                    <a:pt x="5064455" y="144780"/>
                  </a:lnTo>
                  <a:lnTo>
                    <a:pt x="5010937" y="103238"/>
                  </a:lnTo>
                  <a:lnTo>
                    <a:pt x="4896421" y="14351"/>
                  </a:lnTo>
                  <a:lnTo>
                    <a:pt x="4860175" y="30657"/>
                  </a:lnTo>
                  <a:lnTo>
                    <a:pt x="4831727" y="470154"/>
                  </a:lnTo>
                  <a:lnTo>
                    <a:pt x="4892662" y="442709"/>
                  </a:lnTo>
                  <a:lnTo>
                    <a:pt x="4897145" y="359994"/>
                  </a:lnTo>
                  <a:lnTo>
                    <a:pt x="5043106" y="294284"/>
                  </a:lnTo>
                  <a:lnTo>
                    <a:pt x="5117719" y="260692"/>
                  </a:lnTo>
                  <a:lnTo>
                    <a:pt x="5183390" y="311810"/>
                  </a:lnTo>
                  <a:lnTo>
                    <a:pt x="5244325" y="284378"/>
                  </a:lnTo>
                  <a:close/>
                </a:path>
                <a:path w="12195810" h="1414145">
                  <a:moveTo>
                    <a:pt x="5259870" y="1213040"/>
                  </a:moveTo>
                  <a:lnTo>
                    <a:pt x="5236476" y="1184440"/>
                  </a:lnTo>
                  <a:lnTo>
                    <a:pt x="5222722" y="1167625"/>
                  </a:lnTo>
                  <a:lnTo>
                    <a:pt x="5215902" y="1172159"/>
                  </a:lnTo>
                  <a:lnTo>
                    <a:pt x="5208194" y="1176832"/>
                  </a:lnTo>
                  <a:lnTo>
                    <a:pt x="5199443" y="1181100"/>
                  </a:lnTo>
                  <a:lnTo>
                    <a:pt x="5189474" y="1184440"/>
                  </a:lnTo>
                  <a:lnTo>
                    <a:pt x="5171173" y="1183170"/>
                  </a:lnTo>
                  <a:lnTo>
                    <a:pt x="5150574" y="1175283"/>
                  </a:lnTo>
                  <a:lnTo>
                    <a:pt x="5128615" y="1162799"/>
                  </a:lnTo>
                  <a:lnTo>
                    <a:pt x="5106187" y="1147749"/>
                  </a:lnTo>
                  <a:lnTo>
                    <a:pt x="5094744" y="1140637"/>
                  </a:lnTo>
                  <a:lnTo>
                    <a:pt x="5083111" y="1133081"/>
                  </a:lnTo>
                  <a:lnTo>
                    <a:pt x="5071199" y="1125664"/>
                  </a:lnTo>
                  <a:lnTo>
                    <a:pt x="5058892" y="1118946"/>
                  </a:lnTo>
                  <a:lnTo>
                    <a:pt x="5087226" y="1091374"/>
                  </a:lnTo>
                  <a:lnTo>
                    <a:pt x="5104206" y="1056576"/>
                  </a:lnTo>
                  <a:lnTo>
                    <a:pt x="5108562" y="1018070"/>
                  </a:lnTo>
                  <a:lnTo>
                    <a:pt x="5099012" y="979373"/>
                  </a:lnTo>
                  <a:lnTo>
                    <a:pt x="5093855" y="972210"/>
                  </a:lnTo>
                  <a:lnTo>
                    <a:pt x="5072989" y="943254"/>
                  </a:lnTo>
                  <a:lnTo>
                    <a:pt x="5048936" y="928408"/>
                  </a:lnTo>
                  <a:lnTo>
                    <a:pt x="5048936" y="1024902"/>
                  </a:lnTo>
                  <a:lnTo>
                    <a:pt x="5045367" y="1045387"/>
                  </a:lnTo>
                  <a:lnTo>
                    <a:pt x="5034458" y="1063091"/>
                  </a:lnTo>
                  <a:lnTo>
                    <a:pt x="5017122" y="1075613"/>
                  </a:lnTo>
                  <a:lnTo>
                    <a:pt x="4996497" y="1084897"/>
                  </a:lnTo>
                  <a:lnTo>
                    <a:pt x="4856213" y="1148054"/>
                  </a:lnTo>
                  <a:lnTo>
                    <a:pt x="4811763" y="1049350"/>
                  </a:lnTo>
                  <a:lnTo>
                    <a:pt x="4952047" y="986180"/>
                  </a:lnTo>
                  <a:lnTo>
                    <a:pt x="4972685" y="976896"/>
                  </a:lnTo>
                  <a:lnTo>
                    <a:pt x="4993538" y="972210"/>
                  </a:lnTo>
                  <a:lnTo>
                    <a:pt x="5014036" y="975791"/>
                  </a:lnTo>
                  <a:lnTo>
                    <a:pt x="5031740" y="986701"/>
                  </a:lnTo>
                  <a:lnTo>
                    <a:pt x="5044262" y="1004036"/>
                  </a:lnTo>
                  <a:lnTo>
                    <a:pt x="5048936" y="1024902"/>
                  </a:lnTo>
                  <a:lnTo>
                    <a:pt x="5048936" y="928408"/>
                  </a:lnTo>
                  <a:lnTo>
                    <a:pt x="5036248" y="920572"/>
                  </a:lnTo>
                  <a:lnTo>
                    <a:pt x="4993691" y="913193"/>
                  </a:lnTo>
                  <a:lnTo>
                    <a:pt x="4950257" y="922985"/>
                  </a:lnTo>
                  <a:lnTo>
                    <a:pt x="4928082" y="932967"/>
                  </a:lnTo>
                  <a:lnTo>
                    <a:pt x="4736122" y="1019390"/>
                  </a:lnTo>
                  <a:lnTo>
                    <a:pt x="4896904" y="1376464"/>
                  </a:lnTo>
                  <a:lnTo>
                    <a:pt x="4950117" y="1352499"/>
                  </a:lnTo>
                  <a:lnTo>
                    <a:pt x="4881702" y="1200581"/>
                  </a:lnTo>
                  <a:lnTo>
                    <a:pt x="4964227" y="1163421"/>
                  </a:lnTo>
                  <a:lnTo>
                    <a:pt x="4986375" y="1159446"/>
                  </a:lnTo>
                  <a:lnTo>
                    <a:pt x="5010607" y="1165504"/>
                  </a:lnTo>
                  <a:lnTo>
                    <a:pt x="5037772" y="1179614"/>
                  </a:lnTo>
                  <a:lnTo>
                    <a:pt x="5039703" y="1180871"/>
                  </a:lnTo>
                  <a:lnTo>
                    <a:pt x="5030051" y="1159446"/>
                  </a:lnTo>
                  <a:lnTo>
                    <a:pt x="5036629" y="1174038"/>
                  </a:lnTo>
                  <a:lnTo>
                    <a:pt x="5042903" y="1177302"/>
                  </a:lnTo>
                  <a:lnTo>
                    <a:pt x="5073866" y="1197533"/>
                  </a:lnTo>
                  <a:lnTo>
                    <a:pt x="5104104" y="1216952"/>
                  </a:lnTo>
                  <a:lnTo>
                    <a:pt x="5135219" y="1233106"/>
                  </a:lnTo>
                  <a:lnTo>
                    <a:pt x="5167376" y="1242695"/>
                  </a:lnTo>
                  <a:lnTo>
                    <a:pt x="5200751" y="1242441"/>
                  </a:lnTo>
                  <a:lnTo>
                    <a:pt x="5237607" y="1228801"/>
                  </a:lnTo>
                  <a:lnTo>
                    <a:pt x="5254231" y="1217371"/>
                  </a:lnTo>
                  <a:lnTo>
                    <a:pt x="5259870" y="1213040"/>
                  </a:lnTo>
                  <a:close/>
                </a:path>
                <a:path w="12195810" h="1414145">
                  <a:moveTo>
                    <a:pt x="5621655" y="930021"/>
                  </a:moveTo>
                  <a:lnTo>
                    <a:pt x="5608371" y="880821"/>
                  </a:lnTo>
                  <a:lnTo>
                    <a:pt x="5590667" y="841489"/>
                  </a:lnTo>
                  <a:lnTo>
                    <a:pt x="5537454" y="865454"/>
                  </a:lnTo>
                  <a:lnTo>
                    <a:pt x="5555158" y="904786"/>
                  </a:lnTo>
                  <a:lnTo>
                    <a:pt x="5564111" y="943838"/>
                  </a:lnTo>
                  <a:lnTo>
                    <a:pt x="5557621" y="981824"/>
                  </a:lnTo>
                  <a:lnTo>
                    <a:pt x="5537289" y="1014577"/>
                  </a:lnTo>
                  <a:lnTo>
                    <a:pt x="5504713" y="1037882"/>
                  </a:lnTo>
                  <a:lnTo>
                    <a:pt x="5465673" y="1046822"/>
                  </a:lnTo>
                  <a:lnTo>
                    <a:pt x="5427675" y="1040333"/>
                  </a:lnTo>
                  <a:lnTo>
                    <a:pt x="5394922" y="1020013"/>
                  </a:lnTo>
                  <a:lnTo>
                    <a:pt x="5371617" y="987425"/>
                  </a:lnTo>
                  <a:lnTo>
                    <a:pt x="5337962" y="912660"/>
                  </a:lnTo>
                  <a:lnTo>
                    <a:pt x="5327167" y="888707"/>
                  </a:lnTo>
                  <a:lnTo>
                    <a:pt x="5445366" y="835494"/>
                  </a:lnTo>
                  <a:lnTo>
                    <a:pt x="5589384" y="770661"/>
                  </a:lnTo>
                  <a:lnTo>
                    <a:pt x="5565419" y="717448"/>
                  </a:lnTo>
                  <a:lnTo>
                    <a:pt x="5303215" y="835494"/>
                  </a:lnTo>
                  <a:lnTo>
                    <a:pt x="5276481" y="776109"/>
                  </a:lnTo>
                  <a:lnTo>
                    <a:pt x="5223268" y="800074"/>
                  </a:lnTo>
                  <a:lnTo>
                    <a:pt x="5250002" y="859447"/>
                  </a:lnTo>
                  <a:lnTo>
                    <a:pt x="5165179" y="897648"/>
                  </a:lnTo>
                  <a:lnTo>
                    <a:pt x="5189131" y="950861"/>
                  </a:lnTo>
                  <a:lnTo>
                    <a:pt x="5273954" y="912660"/>
                  </a:lnTo>
                  <a:lnTo>
                    <a:pt x="5318404" y="1011389"/>
                  </a:lnTo>
                  <a:lnTo>
                    <a:pt x="5346446" y="1053947"/>
                  </a:lnTo>
                  <a:lnTo>
                    <a:pt x="5384927" y="1084491"/>
                  </a:lnTo>
                  <a:lnTo>
                    <a:pt x="5430405" y="1101737"/>
                  </a:lnTo>
                  <a:lnTo>
                    <a:pt x="5479478" y="1104366"/>
                  </a:lnTo>
                  <a:lnTo>
                    <a:pt x="5528678" y="1091095"/>
                  </a:lnTo>
                  <a:lnTo>
                    <a:pt x="5571223" y="1063053"/>
                  </a:lnTo>
                  <a:lnTo>
                    <a:pt x="5584114" y="1046822"/>
                  </a:lnTo>
                  <a:lnTo>
                    <a:pt x="5601779" y="1024585"/>
                  </a:lnTo>
                  <a:lnTo>
                    <a:pt x="5619026" y="979093"/>
                  </a:lnTo>
                  <a:lnTo>
                    <a:pt x="5621655" y="930021"/>
                  </a:lnTo>
                  <a:close/>
                </a:path>
                <a:path w="12195810" h="1414145">
                  <a:moveTo>
                    <a:pt x="6043650" y="0"/>
                  </a:moveTo>
                  <a:lnTo>
                    <a:pt x="5944895" y="0"/>
                  </a:lnTo>
                  <a:lnTo>
                    <a:pt x="5914999" y="18288"/>
                  </a:lnTo>
                  <a:lnTo>
                    <a:pt x="5868238" y="40551"/>
                  </a:lnTo>
                  <a:lnTo>
                    <a:pt x="5817908" y="58597"/>
                  </a:lnTo>
                  <a:lnTo>
                    <a:pt x="5762803" y="71234"/>
                  </a:lnTo>
                  <a:lnTo>
                    <a:pt x="5709666" y="75666"/>
                  </a:lnTo>
                  <a:lnTo>
                    <a:pt x="5659018" y="73215"/>
                  </a:lnTo>
                  <a:lnTo>
                    <a:pt x="5611380" y="65201"/>
                  </a:lnTo>
                  <a:lnTo>
                    <a:pt x="5567261" y="52959"/>
                  </a:lnTo>
                  <a:lnTo>
                    <a:pt x="5527192" y="37795"/>
                  </a:lnTo>
                  <a:lnTo>
                    <a:pt x="5515902" y="32448"/>
                  </a:lnTo>
                  <a:lnTo>
                    <a:pt x="5491696" y="21031"/>
                  </a:lnTo>
                  <a:lnTo>
                    <a:pt x="5484190" y="16827"/>
                  </a:lnTo>
                  <a:lnTo>
                    <a:pt x="5461266" y="3987"/>
                  </a:lnTo>
                  <a:lnTo>
                    <a:pt x="5470106" y="0"/>
                  </a:lnTo>
                  <a:lnTo>
                    <a:pt x="5330025" y="0"/>
                  </a:lnTo>
                  <a:lnTo>
                    <a:pt x="5292661" y="16827"/>
                  </a:lnTo>
                  <a:lnTo>
                    <a:pt x="5285092" y="0"/>
                  </a:lnTo>
                  <a:lnTo>
                    <a:pt x="5222024" y="0"/>
                  </a:lnTo>
                  <a:lnTo>
                    <a:pt x="5330850" y="241719"/>
                  </a:lnTo>
                  <a:lnTo>
                    <a:pt x="5384063" y="217754"/>
                  </a:lnTo>
                  <a:lnTo>
                    <a:pt x="5317058" y="68910"/>
                  </a:lnTo>
                  <a:lnTo>
                    <a:pt x="5398020" y="32448"/>
                  </a:lnTo>
                  <a:lnTo>
                    <a:pt x="5444655" y="61887"/>
                  </a:lnTo>
                  <a:lnTo>
                    <a:pt x="5492534" y="86372"/>
                  </a:lnTo>
                  <a:lnTo>
                    <a:pt x="5541340" y="105854"/>
                  </a:lnTo>
                  <a:lnTo>
                    <a:pt x="5590768" y="120269"/>
                  </a:lnTo>
                  <a:lnTo>
                    <a:pt x="5640463" y="129578"/>
                  </a:lnTo>
                  <a:lnTo>
                    <a:pt x="5690133" y="133705"/>
                  </a:lnTo>
                  <a:lnTo>
                    <a:pt x="5739447" y="132626"/>
                  </a:lnTo>
                  <a:lnTo>
                    <a:pt x="5788076" y="126276"/>
                  </a:lnTo>
                  <a:lnTo>
                    <a:pt x="5835701" y="114592"/>
                  </a:lnTo>
                  <a:lnTo>
                    <a:pt x="5873026" y="101955"/>
                  </a:lnTo>
                  <a:lnTo>
                    <a:pt x="5908726" y="87274"/>
                  </a:lnTo>
                  <a:lnTo>
                    <a:pt x="5931433" y="75666"/>
                  </a:lnTo>
                  <a:lnTo>
                    <a:pt x="5958027" y="62077"/>
                  </a:lnTo>
                  <a:lnTo>
                    <a:pt x="6003290" y="32740"/>
                  </a:lnTo>
                  <a:lnTo>
                    <a:pt x="6043650" y="0"/>
                  </a:lnTo>
                  <a:close/>
                </a:path>
                <a:path w="12195810" h="1414145">
                  <a:moveTo>
                    <a:pt x="6157861" y="1398104"/>
                  </a:moveTo>
                  <a:lnTo>
                    <a:pt x="6144857" y="1350949"/>
                  </a:lnTo>
                  <a:lnTo>
                    <a:pt x="6131687" y="1330579"/>
                  </a:lnTo>
                  <a:lnTo>
                    <a:pt x="6118834" y="1310678"/>
                  </a:lnTo>
                  <a:lnTo>
                    <a:pt x="6083922" y="1283716"/>
                  </a:lnTo>
                  <a:lnTo>
                    <a:pt x="6041771" y="1270609"/>
                  </a:lnTo>
                  <a:lnTo>
                    <a:pt x="5993993" y="1271917"/>
                  </a:lnTo>
                  <a:lnTo>
                    <a:pt x="5942228" y="1288211"/>
                  </a:lnTo>
                  <a:lnTo>
                    <a:pt x="5892165" y="1315085"/>
                  </a:lnTo>
                  <a:lnTo>
                    <a:pt x="5851639" y="1343494"/>
                  </a:lnTo>
                  <a:lnTo>
                    <a:pt x="5822124" y="1368501"/>
                  </a:lnTo>
                  <a:lnTo>
                    <a:pt x="5805043" y="1385227"/>
                  </a:lnTo>
                  <a:lnTo>
                    <a:pt x="5834431" y="1413560"/>
                  </a:lnTo>
                  <a:lnTo>
                    <a:pt x="5860504" y="1413560"/>
                  </a:lnTo>
                  <a:lnTo>
                    <a:pt x="5885954" y="1392161"/>
                  </a:lnTo>
                  <a:lnTo>
                    <a:pt x="5922048" y="1367015"/>
                  </a:lnTo>
                  <a:lnTo>
                    <a:pt x="5966879" y="1342961"/>
                  </a:lnTo>
                  <a:lnTo>
                    <a:pt x="6007900" y="1330579"/>
                  </a:lnTo>
                  <a:lnTo>
                    <a:pt x="6043307" y="1332204"/>
                  </a:lnTo>
                  <a:lnTo>
                    <a:pt x="6071781" y="1347393"/>
                  </a:lnTo>
                  <a:lnTo>
                    <a:pt x="6091987" y="1375689"/>
                  </a:lnTo>
                  <a:lnTo>
                    <a:pt x="6096089" y="1413560"/>
                  </a:lnTo>
                  <a:lnTo>
                    <a:pt x="6157074" y="1413560"/>
                  </a:lnTo>
                  <a:lnTo>
                    <a:pt x="6157861" y="1398104"/>
                  </a:lnTo>
                  <a:close/>
                </a:path>
                <a:path w="12195810" h="1414145">
                  <a:moveTo>
                    <a:pt x="6450381" y="614895"/>
                  </a:moveTo>
                  <a:lnTo>
                    <a:pt x="6355486" y="543509"/>
                  </a:lnTo>
                  <a:lnTo>
                    <a:pt x="6210160" y="434200"/>
                  </a:lnTo>
                  <a:lnTo>
                    <a:pt x="6209068" y="433387"/>
                  </a:lnTo>
                  <a:lnTo>
                    <a:pt x="6209068" y="507415"/>
                  </a:lnTo>
                  <a:lnTo>
                    <a:pt x="6100991" y="568134"/>
                  </a:lnTo>
                  <a:lnTo>
                    <a:pt x="6112103" y="434200"/>
                  </a:lnTo>
                  <a:lnTo>
                    <a:pt x="6209068" y="507415"/>
                  </a:lnTo>
                  <a:lnTo>
                    <a:pt x="6209068" y="433387"/>
                  </a:lnTo>
                  <a:lnTo>
                    <a:pt x="6095543" y="347992"/>
                  </a:lnTo>
                  <a:lnTo>
                    <a:pt x="6060071" y="363956"/>
                  </a:lnTo>
                  <a:lnTo>
                    <a:pt x="6040869" y="603554"/>
                  </a:lnTo>
                  <a:lnTo>
                    <a:pt x="5772734" y="755815"/>
                  </a:lnTo>
                  <a:lnTo>
                    <a:pt x="5802084" y="806602"/>
                  </a:lnTo>
                  <a:lnTo>
                    <a:pt x="6035370" y="673747"/>
                  </a:lnTo>
                  <a:lnTo>
                    <a:pt x="6025108" y="805434"/>
                  </a:lnTo>
                  <a:lnTo>
                    <a:pt x="6086030" y="778002"/>
                  </a:lnTo>
                  <a:lnTo>
                    <a:pt x="6093384" y="673747"/>
                  </a:lnTo>
                  <a:lnTo>
                    <a:pt x="6095835" y="639102"/>
                  </a:lnTo>
                  <a:lnTo>
                    <a:pt x="6221831" y="568134"/>
                  </a:lnTo>
                  <a:lnTo>
                    <a:pt x="6260096" y="546595"/>
                  </a:lnTo>
                  <a:lnTo>
                    <a:pt x="6258712" y="543509"/>
                  </a:lnTo>
                  <a:lnTo>
                    <a:pt x="6389459" y="642327"/>
                  </a:lnTo>
                  <a:lnTo>
                    <a:pt x="6450381" y="614895"/>
                  </a:lnTo>
                  <a:close/>
                </a:path>
                <a:path w="12195810" h="1414145">
                  <a:moveTo>
                    <a:pt x="6498222" y="1413560"/>
                  </a:moveTo>
                  <a:lnTo>
                    <a:pt x="6423863" y="1200619"/>
                  </a:lnTo>
                  <a:lnTo>
                    <a:pt x="6368770" y="1219860"/>
                  </a:lnTo>
                  <a:lnTo>
                    <a:pt x="6436423" y="1413560"/>
                  </a:lnTo>
                  <a:lnTo>
                    <a:pt x="6498222" y="1413560"/>
                  </a:lnTo>
                  <a:close/>
                </a:path>
                <a:path w="12195810" h="1414145">
                  <a:moveTo>
                    <a:pt x="6570345" y="1081493"/>
                  </a:moveTo>
                  <a:lnTo>
                    <a:pt x="6545351" y="1028750"/>
                  </a:lnTo>
                  <a:lnTo>
                    <a:pt x="6165507" y="1208735"/>
                  </a:lnTo>
                  <a:lnTo>
                    <a:pt x="6190488" y="1261478"/>
                  </a:lnTo>
                  <a:lnTo>
                    <a:pt x="6570345" y="1081493"/>
                  </a:lnTo>
                  <a:close/>
                </a:path>
                <a:path w="12195810" h="1414145">
                  <a:moveTo>
                    <a:pt x="7048881" y="427977"/>
                  </a:moveTo>
                  <a:lnTo>
                    <a:pt x="6817957" y="357060"/>
                  </a:lnTo>
                  <a:lnTo>
                    <a:pt x="6792785" y="349338"/>
                  </a:lnTo>
                  <a:lnTo>
                    <a:pt x="6693687" y="318909"/>
                  </a:lnTo>
                  <a:lnTo>
                    <a:pt x="6719608" y="291160"/>
                  </a:lnTo>
                  <a:lnTo>
                    <a:pt x="6734619" y="257352"/>
                  </a:lnTo>
                  <a:lnTo>
                    <a:pt x="6737832" y="220522"/>
                  </a:lnTo>
                  <a:lnTo>
                    <a:pt x="6728346" y="183654"/>
                  </a:lnTo>
                  <a:lnTo>
                    <a:pt x="6722681" y="175806"/>
                  </a:lnTo>
                  <a:lnTo>
                    <a:pt x="6702323" y="147535"/>
                  </a:lnTo>
                  <a:lnTo>
                    <a:pt x="6679806" y="133642"/>
                  </a:lnTo>
                  <a:lnTo>
                    <a:pt x="6679806" y="228485"/>
                  </a:lnTo>
                  <a:lnTo>
                    <a:pt x="6676237" y="248970"/>
                  </a:lnTo>
                  <a:lnTo>
                    <a:pt x="6665328" y="266687"/>
                  </a:lnTo>
                  <a:lnTo>
                    <a:pt x="6647993" y="279196"/>
                  </a:lnTo>
                  <a:lnTo>
                    <a:pt x="6492214" y="349338"/>
                  </a:lnTo>
                  <a:lnTo>
                    <a:pt x="6447764" y="250621"/>
                  </a:lnTo>
                  <a:lnTo>
                    <a:pt x="6603543" y="180479"/>
                  </a:lnTo>
                  <a:lnTo>
                    <a:pt x="6624409" y="175806"/>
                  </a:lnTo>
                  <a:lnTo>
                    <a:pt x="6644907" y="179374"/>
                  </a:lnTo>
                  <a:lnTo>
                    <a:pt x="6662610" y="190284"/>
                  </a:lnTo>
                  <a:lnTo>
                    <a:pt x="6675133" y="207619"/>
                  </a:lnTo>
                  <a:lnTo>
                    <a:pt x="6679806" y="228485"/>
                  </a:lnTo>
                  <a:lnTo>
                    <a:pt x="6679806" y="133642"/>
                  </a:lnTo>
                  <a:lnTo>
                    <a:pt x="6665569" y="124853"/>
                  </a:lnTo>
                  <a:lnTo>
                    <a:pt x="6623024" y="117475"/>
                  </a:lnTo>
                  <a:lnTo>
                    <a:pt x="6579590" y="127266"/>
                  </a:lnTo>
                  <a:lnTo>
                    <a:pt x="6370587" y="221361"/>
                  </a:lnTo>
                  <a:lnTo>
                    <a:pt x="6529972" y="575348"/>
                  </a:lnTo>
                  <a:lnTo>
                    <a:pt x="6583185" y="551395"/>
                  </a:lnTo>
                  <a:lnTo>
                    <a:pt x="6516167" y="402551"/>
                  </a:lnTo>
                  <a:lnTo>
                    <a:pt x="6617195" y="357060"/>
                  </a:lnTo>
                  <a:lnTo>
                    <a:pt x="7031469" y="484047"/>
                  </a:lnTo>
                  <a:lnTo>
                    <a:pt x="7048881" y="427977"/>
                  </a:lnTo>
                  <a:close/>
                </a:path>
                <a:path w="12195810" h="1414145">
                  <a:moveTo>
                    <a:pt x="7145655" y="300926"/>
                  </a:moveTo>
                  <a:lnTo>
                    <a:pt x="7034733" y="54546"/>
                  </a:lnTo>
                  <a:lnTo>
                    <a:pt x="7021703" y="25615"/>
                  </a:lnTo>
                  <a:lnTo>
                    <a:pt x="7066889" y="0"/>
                  </a:lnTo>
                  <a:lnTo>
                    <a:pt x="6946214" y="0"/>
                  </a:lnTo>
                  <a:lnTo>
                    <a:pt x="6796735" y="84226"/>
                  </a:lnTo>
                  <a:lnTo>
                    <a:pt x="6826428" y="135788"/>
                  </a:lnTo>
                  <a:lnTo>
                    <a:pt x="6969798" y="54546"/>
                  </a:lnTo>
                  <a:lnTo>
                    <a:pt x="7091667" y="325234"/>
                  </a:lnTo>
                  <a:lnTo>
                    <a:pt x="7145655" y="300926"/>
                  </a:lnTo>
                  <a:close/>
                </a:path>
                <a:path w="12195810" h="1414145">
                  <a:moveTo>
                    <a:pt x="7426465" y="1123607"/>
                  </a:moveTo>
                  <a:lnTo>
                    <a:pt x="7357046" y="969429"/>
                  </a:lnTo>
                  <a:lnTo>
                    <a:pt x="7300608" y="844054"/>
                  </a:lnTo>
                  <a:lnTo>
                    <a:pt x="7265708" y="766546"/>
                  </a:lnTo>
                  <a:lnTo>
                    <a:pt x="6951053" y="908215"/>
                  </a:lnTo>
                  <a:lnTo>
                    <a:pt x="6975018" y="961428"/>
                  </a:lnTo>
                  <a:lnTo>
                    <a:pt x="7235672" y="844054"/>
                  </a:lnTo>
                  <a:lnTo>
                    <a:pt x="7267969" y="915784"/>
                  </a:lnTo>
                  <a:lnTo>
                    <a:pt x="7230046" y="932865"/>
                  </a:lnTo>
                  <a:lnTo>
                    <a:pt x="7230046" y="1109332"/>
                  </a:lnTo>
                  <a:lnTo>
                    <a:pt x="7225246" y="1136878"/>
                  </a:lnTo>
                  <a:lnTo>
                    <a:pt x="7210590" y="1160678"/>
                  </a:lnTo>
                  <a:lnTo>
                    <a:pt x="7187298" y="1177493"/>
                  </a:lnTo>
                  <a:lnTo>
                    <a:pt x="7178053" y="1181658"/>
                  </a:lnTo>
                  <a:lnTo>
                    <a:pt x="7150328" y="1187411"/>
                  </a:lnTo>
                  <a:lnTo>
                    <a:pt x="7123036" y="1182547"/>
                  </a:lnTo>
                  <a:lnTo>
                    <a:pt x="7099389" y="1168031"/>
                  </a:lnTo>
                  <a:lnTo>
                    <a:pt x="7082637" y="1144841"/>
                  </a:lnTo>
                  <a:lnTo>
                    <a:pt x="7076351" y="1116825"/>
                  </a:lnTo>
                  <a:lnTo>
                    <a:pt x="7081152" y="1089291"/>
                  </a:lnTo>
                  <a:lnTo>
                    <a:pt x="7095820" y="1065479"/>
                  </a:lnTo>
                  <a:lnTo>
                    <a:pt x="7119099" y="1048664"/>
                  </a:lnTo>
                  <a:lnTo>
                    <a:pt x="7193902" y="1014984"/>
                  </a:lnTo>
                  <a:lnTo>
                    <a:pt x="7223773" y="1081316"/>
                  </a:lnTo>
                  <a:lnTo>
                    <a:pt x="7230046" y="1109332"/>
                  </a:lnTo>
                  <a:lnTo>
                    <a:pt x="7230046" y="932865"/>
                  </a:lnTo>
                  <a:lnTo>
                    <a:pt x="7093674" y="994257"/>
                  </a:lnTo>
                  <a:lnTo>
                    <a:pt x="7051230" y="1024610"/>
                  </a:lnTo>
                  <a:lnTo>
                    <a:pt x="7024751" y="1067257"/>
                  </a:lnTo>
                  <a:lnTo>
                    <a:pt x="7016305" y="1116749"/>
                  </a:lnTo>
                  <a:lnTo>
                    <a:pt x="7027964" y="1167612"/>
                  </a:lnTo>
                  <a:lnTo>
                    <a:pt x="7050252" y="1201686"/>
                  </a:lnTo>
                  <a:lnTo>
                    <a:pt x="7081012" y="1226743"/>
                  </a:lnTo>
                  <a:lnTo>
                    <a:pt x="7117588" y="1241526"/>
                  </a:lnTo>
                  <a:lnTo>
                    <a:pt x="7157326" y="1244790"/>
                  </a:lnTo>
                  <a:lnTo>
                    <a:pt x="7168375" y="1243609"/>
                  </a:lnTo>
                  <a:lnTo>
                    <a:pt x="7179691" y="1241437"/>
                  </a:lnTo>
                  <a:lnTo>
                    <a:pt x="7190905" y="1238275"/>
                  </a:lnTo>
                  <a:lnTo>
                    <a:pt x="7201662" y="1234097"/>
                  </a:lnTo>
                  <a:lnTo>
                    <a:pt x="7212025" y="1230363"/>
                  </a:lnTo>
                  <a:lnTo>
                    <a:pt x="7249427" y="1204252"/>
                  </a:lnTo>
                  <a:lnTo>
                    <a:pt x="7262101" y="1187411"/>
                  </a:lnTo>
                  <a:lnTo>
                    <a:pt x="7273379" y="1172438"/>
                  </a:lnTo>
                  <a:lnTo>
                    <a:pt x="7286625" y="1135443"/>
                  </a:lnTo>
                  <a:lnTo>
                    <a:pt x="7288276" y="1095844"/>
                  </a:lnTo>
                  <a:lnTo>
                    <a:pt x="7277405" y="1056233"/>
                  </a:lnTo>
                  <a:lnTo>
                    <a:pt x="7258837" y="1014984"/>
                  </a:lnTo>
                  <a:lnTo>
                    <a:pt x="7247547" y="989914"/>
                  </a:lnTo>
                  <a:lnTo>
                    <a:pt x="7293038" y="969429"/>
                  </a:lnTo>
                  <a:lnTo>
                    <a:pt x="7373252" y="1147572"/>
                  </a:lnTo>
                  <a:lnTo>
                    <a:pt x="7426465" y="1123607"/>
                  </a:lnTo>
                  <a:close/>
                </a:path>
                <a:path w="12195810" h="1414145">
                  <a:moveTo>
                    <a:pt x="7687437" y="0"/>
                  </a:moveTo>
                  <a:lnTo>
                    <a:pt x="7628915" y="0"/>
                  </a:lnTo>
                  <a:lnTo>
                    <a:pt x="7615885" y="133743"/>
                  </a:lnTo>
                  <a:lnTo>
                    <a:pt x="7673949" y="139128"/>
                  </a:lnTo>
                  <a:lnTo>
                    <a:pt x="7687437" y="0"/>
                  </a:lnTo>
                  <a:close/>
                </a:path>
                <a:path w="12195810" h="1414145">
                  <a:moveTo>
                    <a:pt x="7726705" y="1413560"/>
                  </a:moveTo>
                  <a:lnTo>
                    <a:pt x="7718539" y="1395412"/>
                  </a:lnTo>
                  <a:lnTo>
                    <a:pt x="7678229" y="1413560"/>
                  </a:lnTo>
                  <a:lnTo>
                    <a:pt x="7726705" y="1413560"/>
                  </a:lnTo>
                  <a:close/>
                </a:path>
                <a:path w="12195810" h="1414145">
                  <a:moveTo>
                    <a:pt x="7934604" y="896683"/>
                  </a:moveTo>
                  <a:lnTo>
                    <a:pt x="7911211" y="868083"/>
                  </a:lnTo>
                  <a:lnTo>
                    <a:pt x="7897469" y="851268"/>
                  </a:lnTo>
                  <a:lnTo>
                    <a:pt x="7890650" y="855802"/>
                  </a:lnTo>
                  <a:lnTo>
                    <a:pt x="7882941" y="860475"/>
                  </a:lnTo>
                  <a:lnTo>
                    <a:pt x="7874178" y="864743"/>
                  </a:lnTo>
                  <a:lnTo>
                    <a:pt x="7864221" y="868083"/>
                  </a:lnTo>
                  <a:lnTo>
                    <a:pt x="7845907" y="866813"/>
                  </a:lnTo>
                  <a:lnTo>
                    <a:pt x="7825321" y="858926"/>
                  </a:lnTo>
                  <a:lnTo>
                    <a:pt x="7803350" y="846442"/>
                  </a:lnTo>
                  <a:lnTo>
                    <a:pt x="7794917" y="840778"/>
                  </a:lnTo>
                  <a:lnTo>
                    <a:pt x="7780922" y="831392"/>
                  </a:lnTo>
                  <a:lnTo>
                    <a:pt x="7777708" y="829386"/>
                  </a:lnTo>
                  <a:lnTo>
                    <a:pt x="7769492" y="824280"/>
                  </a:lnTo>
                  <a:lnTo>
                    <a:pt x="7757858" y="816724"/>
                  </a:lnTo>
                  <a:lnTo>
                    <a:pt x="7745946" y="809307"/>
                  </a:lnTo>
                  <a:lnTo>
                    <a:pt x="7733639" y="802589"/>
                  </a:lnTo>
                  <a:lnTo>
                    <a:pt x="7761960" y="775017"/>
                  </a:lnTo>
                  <a:lnTo>
                    <a:pt x="7778940" y="740219"/>
                  </a:lnTo>
                  <a:lnTo>
                    <a:pt x="7783296" y="701713"/>
                  </a:lnTo>
                  <a:lnTo>
                    <a:pt x="7773746" y="663016"/>
                  </a:lnTo>
                  <a:lnTo>
                    <a:pt x="7768590" y="655853"/>
                  </a:lnTo>
                  <a:lnTo>
                    <a:pt x="7747736" y="626897"/>
                  </a:lnTo>
                  <a:lnTo>
                    <a:pt x="7723683" y="612063"/>
                  </a:lnTo>
                  <a:lnTo>
                    <a:pt x="7723683" y="708545"/>
                  </a:lnTo>
                  <a:lnTo>
                    <a:pt x="7720114" y="729030"/>
                  </a:lnTo>
                  <a:lnTo>
                    <a:pt x="7709192" y="746734"/>
                  </a:lnTo>
                  <a:lnTo>
                    <a:pt x="7691856" y="759256"/>
                  </a:lnTo>
                  <a:lnTo>
                    <a:pt x="7536078" y="829386"/>
                  </a:lnTo>
                  <a:lnTo>
                    <a:pt x="7491641" y="730681"/>
                  </a:lnTo>
                  <a:lnTo>
                    <a:pt x="7647419" y="660539"/>
                  </a:lnTo>
                  <a:lnTo>
                    <a:pt x="7668285" y="655853"/>
                  </a:lnTo>
                  <a:lnTo>
                    <a:pt x="7688770" y="659434"/>
                  </a:lnTo>
                  <a:lnTo>
                    <a:pt x="7706487" y="670344"/>
                  </a:lnTo>
                  <a:lnTo>
                    <a:pt x="7718996" y="687679"/>
                  </a:lnTo>
                  <a:lnTo>
                    <a:pt x="7723683" y="708545"/>
                  </a:lnTo>
                  <a:lnTo>
                    <a:pt x="7723683" y="612063"/>
                  </a:lnTo>
                  <a:lnTo>
                    <a:pt x="7710983" y="604215"/>
                  </a:lnTo>
                  <a:lnTo>
                    <a:pt x="7668438" y="596836"/>
                  </a:lnTo>
                  <a:lnTo>
                    <a:pt x="7625004" y="606628"/>
                  </a:lnTo>
                  <a:lnTo>
                    <a:pt x="7416000" y="700722"/>
                  </a:lnTo>
                  <a:lnTo>
                    <a:pt x="7576769" y="1057795"/>
                  </a:lnTo>
                  <a:lnTo>
                    <a:pt x="7629982" y="1033830"/>
                  </a:lnTo>
                  <a:lnTo>
                    <a:pt x="7561580" y="881913"/>
                  </a:lnTo>
                  <a:lnTo>
                    <a:pt x="7644104" y="844753"/>
                  </a:lnTo>
                  <a:lnTo>
                    <a:pt x="7666253" y="840778"/>
                  </a:lnTo>
                  <a:lnTo>
                    <a:pt x="7690485" y="846836"/>
                  </a:lnTo>
                  <a:lnTo>
                    <a:pt x="7717650" y="860945"/>
                  </a:lnTo>
                  <a:lnTo>
                    <a:pt x="7748613" y="881176"/>
                  </a:lnTo>
                  <a:lnTo>
                    <a:pt x="7778851" y="900595"/>
                  </a:lnTo>
                  <a:lnTo>
                    <a:pt x="7809966" y="916749"/>
                  </a:lnTo>
                  <a:lnTo>
                    <a:pt x="7842123" y="926338"/>
                  </a:lnTo>
                  <a:lnTo>
                    <a:pt x="7875498" y="926084"/>
                  </a:lnTo>
                  <a:lnTo>
                    <a:pt x="7912354" y="912444"/>
                  </a:lnTo>
                  <a:lnTo>
                    <a:pt x="7928978" y="901014"/>
                  </a:lnTo>
                  <a:lnTo>
                    <a:pt x="7934604" y="896683"/>
                  </a:lnTo>
                  <a:close/>
                </a:path>
                <a:path w="12195810" h="1414145">
                  <a:moveTo>
                    <a:pt x="8031442" y="1389964"/>
                  </a:moveTo>
                  <a:lnTo>
                    <a:pt x="8007477" y="1336751"/>
                  </a:lnTo>
                  <a:lnTo>
                    <a:pt x="7836852" y="1413560"/>
                  </a:lnTo>
                  <a:lnTo>
                    <a:pt x="7979003" y="1413560"/>
                  </a:lnTo>
                  <a:lnTo>
                    <a:pt x="8031442" y="1389964"/>
                  </a:lnTo>
                  <a:close/>
                </a:path>
                <a:path w="12195810" h="1414145">
                  <a:moveTo>
                    <a:pt x="8296402" y="613664"/>
                  </a:moveTo>
                  <a:lnTo>
                    <a:pt x="8283118" y="564464"/>
                  </a:lnTo>
                  <a:lnTo>
                    <a:pt x="8265414" y="525145"/>
                  </a:lnTo>
                  <a:lnTo>
                    <a:pt x="8212201" y="549097"/>
                  </a:lnTo>
                  <a:lnTo>
                    <a:pt x="8229905" y="588429"/>
                  </a:lnTo>
                  <a:lnTo>
                    <a:pt x="8238845" y="627481"/>
                  </a:lnTo>
                  <a:lnTo>
                    <a:pt x="8232368" y="665467"/>
                  </a:lnTo>
                  <a:lnTo>
                    <a:pt x="8212036" y="698220"/>
                  </a:lnTo>
                  <a:lnTo>
                    <a:pt x="8179460" y="721525"/>
                  </a:lnTo>
                  <a:lnTo>
                    <a:pt x="8140408" y="730465"/>
                  </a:lnTo>
                  <a:lnTo>
                    <a:pt x="8102422" y="723976"/>
                  </a:lnTo>
                  <a:lnTo>
                    <a:pt x="8069669" y="703656"/>
                  </a:lnTo>
                  <a:lnTo>
                    <a:pt x="8046364" y="671068"/>
                  </a:lnTo>
                  <a:lnTo>
                    <a:pt x="8012697" y="596303"/>
                  </a:lnTo>
                  <a:lnTo>
                    <a:pt x="8001914" y="572350"/>
                  </a:lnTo>
                  <a:lnTo>
                    <a:pt x="8120113" y="519137"/>
                  </a:lnTo>
                  <a:lnTo>
                    <a:pt x="8264118" y="454304"/>
                  </a:lnTo>
                  <a:lnTo>
                    <a:pt x="8240166" y="401091"/>
                  </a:lnTo>
                  <a:lnTo>
                    <a:pt x="7977949" y="519137"/>
                  </a:lnTo>
                  <a:lnTo>
                    <a:pt x="7951229" y="459752"/>
                  </a:lnTo>
                  <a:lnTo>
                    <a:pt x="7898016" y="483717"/>
                  </a:lnTo>
                  <a:lnTo>
                    <a:pt x="7924736" y="543090"/>
                  </a:lnTo>
                  <a:lnTo>
                    <a:pt x="7839913" y="581291"/>
                  </a:lnTo>
                  <a:lnTo>
                    <a:pt x="7863878" y="634504"/>
                  </a:lnTo>
                  <a:lnTo>
                    <a:pt x="7948701" y="596303"/>
                  </a:lnTo>
                  <a:lnTo>
                    <a:pt x="7993151" y="695032"/>
                  </a:lnTo>
                  <a:lnTo>
                    <a:pt x="8021180" y="737590"/>
                  </a:lnTo>
                  <a:lnTo>
                    <a:pt x="8059661" y="768134"/>
                  </a:lnTo>
                  <a:lnTo>
                    <a:pt x="8105153" y="785380"/>
                  </a:lnTo>
                  <a:lnTo>
                    <a:pt x="8154213" y="788009"/>
                  </a:lnTo>
                  <a:lnTo>
                    <a:pt x="8203412" y="774738"/>
                  </a:lnTo>
                  <a:lnTo>
                    <a:pt x="8245970" y="746696"/>
                  </a:lnTo>
                  <a:lnTo>
                    <a:pt x="8258861" y="730465"/>
                  </a:lnTo>
                  <a:lnTo>
                    <a:pt x="8276526" y="708228"/>
                  </a:lnTo>
                  <a:lnTo>
                    <a:pt x="8293760" y="662736"/>
                  </a:lnTo>
                  <a:lnTo>
                    <a:pt x="8296402" y="613664"/>
                  </a:lnTo>
                  <a:close/>
                </a:path>
                <a:path w="12195810" h="1414145">
                  <a:moveTo>
                    <a:pt x="8776056" y="1300975"/>
                  </a:moveTo>
                  <a:lnTo>
                    <a:pt x="8745537" y="1277277"/>
                  </a:lnTo>
                  <a:lnTo>
                    <a:pt x="8596185" y="1161364"/>
                  </a:lnTo>
                  <a:lnTo>
                    <a:pt x="8596185" y="1237259"/>
                  </a:lnTo>
                  <a:lnTo>
                    <a:pt x="8432686" y="1310868"/>
                  </a:lnTo>
                  <a:lnTo>
                    <a:pt x="8445005" y="1119822"/>
                  </a:lnTo>
                  <a:lnTo>
                    <a:pt x="8596185" y="1237259"/>
                  </a:lnTo>
                  <a:lnTo>
                    <a:pt x="8596185" y="1161364"/>
                  </a:lnTo>
                  <a:lnTo>
                    <a:pt x="8542680" y="1119822"/>
                  </a:lnTo>
                  <a:lnTo>
                    <a:pt x="8428164" y="1030935"/>
                  </a:lnTo>
                  <a:lnTo>
                    <a:pt x="8391919" y="1047254"/>
                  </a:lnTo>
                  <a:lnTo>
                    <a:pt x="8368208" y="1413560"/>
                  </a:lnTo>
                  <a:lnTo>
                    <a:pt x="8426882" y="1413560"/>
                  </a:lnTo>
                  <a:lnTo>
                    <a:pt x="8428888" y="1376578"/>
                  </a:lnTo>
                  <a:lnTo>
                    <a:pt x="8574849" y="1310868"/>
                  </a:lnTo>
                  <a:lnTo>
                    <a:pt x="8649462" y="1277277"/>
                  </a:lnTo>
                  <a:lnTo>
                    <a:pt x="8715134" y="1328394"/>
                  </a:lnTo>
                  <a:lnTo>
                    <a:pt x="8776056" y="1300975"/>
                  </a:lnTo>
                  <a:close/>
                </a:path>
                <a:path w="12195810" h="1414145">
                  <a:moveTo>
                    <a:pt x="9095765" y="326136"/>
                  </a:moveTo>
                  <a:lnTo>
                    <a:pt x="9065235" y="302437"/>
                  </a:lnTo>
                  <a:lnTo>
                    <a:pt x="8915895" y="186524"/>
                  </a:lnTo>
                  <a:lnTo>
                    <a:pt x="8915895" y="262420"/>
                  </a:lnTo>
                  <a:lnTo>
                    <a:pt x="8752395" y="336029"/>
                  </a:lnTo>
                  <a:lnTo>
                    <a:pt x="8764714" y="144983"/>
                  </a:lnTo>
                  <a:lnTo>
                    <a:pt x="8915895" y="262420"/>
                  </a:lnTo>
                  <a:lnTo>
                    <a:pt x="8915895" y="186524"/>
                  </a:lnTo>
                  <a:lnTo>
                    <a:pt x="8862390" y="144983"/>
                  </a:lnTo>
                  <a:lnTo>
                    <a:pt x="8747874" y="56095"/>
                  </a:lnTo>
                  <a:lnTo>
                    <a:pt x="8711628" y="72415"/>
                  </a:lnTo>
                  <a:lnTo>
                    <a:pt x="8683168" y="511898"/>
                  </a:lnTo>
                  <a:lnTo>
                    <a:pt x="8744102" y="484466"/>
                  </a:lnTo>
                  <a:lnTo>
                    <a:pt x="8748598" y="401739"/>
                  </a:lnTo>
                  <a:lnTo>
                    <a:pt x="8894559" y="336029"/>
                  </a:lnTo>
                  <a:lnTo>
                    <a:pt x="8969159" y="302437"/>
                  </a:lnTo>
                  <a:lnTo>
                    <a:pt x="9034843" y="353555"/>
                  </a:lnTo>
                  <a:lnTo>
                    <a:pt x="9095765" y="326136"/>
                  </a:lnTo>
                  <a:close/>
                </a:path>
                <a:path w="12195810" h="1414145">
                  <a:moveTo>
                    <a:pt x="9514573" y="621563"/>
                  </a:moveTo>
                  <a:lnTo>
                    <a:pt x="9490608" y="568350"/>
                  </a:lnTo>
                  <a:lnTo>
                    <a:pt x="9104236" y="742315"/>
                  </a:lnTo>
                  <a:lnTo>
                    <a:pt x="9128201" y="795528"/>
                  </a:lnTo>
                  <a:lnTo>
                    <a:pt x="9294774" y="720521"/>
                  </a:lnTo>
                  <a:lnTo>
                    <a:pt x="9393390" y="939546"/>
                  </a:lnTo>
                  <a:lnTo>
                    <a:pt x="9446603" y="915593"/>
                  </a:lnTo>
                  <a:lnTo>
                    <a:pt x="9358782" y="720521"/>
                  </a:lnTo>
                  <a:lnTo>
                    <a:pt x="9347987" y="696569"/>
                  </a:lnTo>
                  <a:lnTo>
                    <a:pt x="9514573" y="621563"/>
                  </a:lnTo>
                  <a:close/>
                </a:path>
                <a:path w="12195810" h="1414145">
                  <a:moveTo>
                    <a:pt x="9673120" y="893368"/>
                  </a:moveTo>
                  <a:lnTo>
                    <a:pt x="9622396" y="865187"/>
                  </a:lnTo>
                  <a:lnTo>
                    <a:pt x="9595460" y="906437"/>
                  </a:lnTo>
                  <a:lnTo>
                    <a:pt x="9564294" y="944168"/>
                  </a:lnTo>
                  <a:lnTo>
                    <a:pt x="9529039" y="978242"/>
                  </a:lnTo>
                  <a:lnTo>
                    <a:pt x="9489808" y="1008532"/>
                  </a:lnTo>
                  <a:lnTo>
                    <a:pt x="9446743" y="1034872"/>
                  </a:lnTo>
                  <a:lnTo>
                    <a:pt x="9399981" y="1057135"/>
                  </a:lnTo>
                  <a:lnTo>
                    <a:pt x="9349638" y="1075182"/>
                  </a:lnTo>
                  <a:lnTo>
                    <a:pt x="9294533" y="1087818"/>
                  </a:lnTo>
                  <a:lnTo>
                    <a:pt x="9241396" y="1092250"/>
                  </a:lnTo>
                  <a:lnTo>
                    <a:pt x="9190761" y="1089799"/>
                  </a:lnTo>
                  <a:lnTo>
                    <a:pt x="9143111" y="1081798"/>
                  </a:lnTo>
                  <a:lnTo>
                    <a:pt x="9099004" y="1069543"/>
                  </a:lnTo>
                  <a:lnTo>
                    <a:pt x="9058935" y="1054379"/>
                  </a:lnTo>
                  <a:lnTo>
                    <a:pt x="9023426" y="1037615"/>
                  </a:lnTo>
                  <a:lnTo>
                    <a:pt x="8993010" y="1020572"/>
                  </a:lnTo>
                  <a:lnTo>
                    <a:pt x="9004579" y="1015365"/>
                  </a:lnTo>
                  <a:lnTo>
                    <a:pt x="9040698" y="989342"/>
                  </a:lnTo>
                  <a:lnTo>
                    <a:pt x="9063380" y="952588"/>
                  </a:lnTo>
                  <a:lnTo>
                    <a:pt x="9070759" y="910043"/>
                  </a:lnTo>
                  <a:lnTo>
                    <a:pt x="9060967" y="866609"/>
                  </a:lnTo>
                  <a:lnTo>
                    <a:pt x="9056103" y="859866"/>
                  </a:lnTo>
                  <a:lnTo>
                    <a:pt x="9034945" y="830478"/>
                  </a:lnTo>
                  <a:lnTo>
                    <a:pt x="9012009" y="816330"/>
                  </a:lnTo>
                  <a:lnTo>
                    <a:pt x="9012009" y="912545"/>
                  </a:lnTo>
                  <a:lnTo>
                    <a:pt x="9008440" y="933043"/>
                  </a:lnTo>
                  <a:lnTo>
                    <a:pt x="8997531" y="950747"/>
                  </a:lnTo>
                  <a:lnTo>
                    <a:pt x="8980195" y="963269"/>
                  </a:lnTo>
                  <a:lnTo>
                    <a:pt x="8824404" y="1033411"/>
                  </a:lnTo>
                  <a:lnTo>
                    <a:pt x="8779967" y="934694"/>
                  </a:lnTo>
                  <a:lnTo>
                    <a:pt x="8935745" y="864552"/>
                  </a:lnTo>
                  <a:lnTo>
                    <a:pt x="8956599" y="859866"/>
                  </a:lnTo>
                  <a:lnTo>
                    <a:pt x="8977097" y="863434"/>
                  </a:lnTo>
                  <a:lnTo>
                    <a:pt x="8994813" y="874344"/>
                  </a:lnTo>
                  <a:lnTo>
                    <a:pt x="9007323" y="891679"/>
                  </a:lnTo>
                  <a:lnTo>
                    <a:pt x="9012009" y="912545"/>
                  </a:lnTo>
                  <a:lnTo>
                    <a:pt x="9012009" y="816330"/>
                  </a:lnTo>
                  <a:lnTo>
                    <a:pt x="8998191" y="807796"/>
                  </a:lnTo>
                  <a:lnTo>
                    <a:pt x="8955634" y="800417"/>
                  </a:lnTo>
                  <a:lnTo>
                    <a:pt x="8912212" y="810221"/>
                  </a:lnTo>
                  <a:lnTo>
                    <a:pt x="8703208" y="904316"/>
                  </a:lnTo>
                  <a:lnTo>
                    <a:pt x="8862593" y="1258303"/>
                  </a:lnTo>
                  <a:lnTo>
                    <a:pt x="8915806" y="1234338"/>
                  </a:lnTo>
                  <a:lnTo>
                    <a:pt x="8848788" y="1085494"/>
                  </a:lnTo>
                  <a:lnTo>
                    <a:pt x="8929764" y="1049045"/>
                  </a:lnTo>
                  <a:lnTo>
                    <a:pt x="8976398" y="1078471"/>
                  </a:lnTo>
                  <a:lnTo>
                    <a:pt x="9024277" y="1102956"/>
                  </a:lnTo>
                  <a:lnTo>
                    <a:pt x="9073083" y="1122438"/>
                  </a:lnTo>
                  <a:lnTo>
                    <a:pt x="9122499" y="1136853"/>
                  </a:lnTo>
                  <a:lnTo>
                    <a:pt x="9172207" y="1146162"/>
                  </a:lnTo>
                  <a:lnTo>
                    <a:pt x="9221876" y="1150302"/>
                  </a:lnTo>
                  <a:lnTo>
                    <a:pt x="9271178" y="1149210"/>
                  </a:lnTo>
                  <a:lnTo>
                    <a:pt x="9319806" y="1142860"/>
                  </a:lnTo>
                  <a:lnTo>
                    <a:pt x="9367431" y="1131176"/>
                  </a:lnTo>
                  <a:lnTo>
                    <a:pt x="9404769" y="1118539"/>
                  </a:lnTo>
                  <a:lnTo>
                    <a:pt x="9440469" y="1103858"/>
                  </a:lnTo>
                  <a:lnTo>
                    <a:pt x="9463176" y="1092250"/>
                  </a:lnTo>
                  <a:lnTo>
                    <a:pt x="9489770" y="1078661"/>
                  </a:lnTo>
                  <a:lnTo>
                    <a:pt x="9535020" y="1049337"/>
                  </a:lnTo>
                  <a:lnTo>
                    <a:pt x="9576105" y="1016012"/>
                  </a:lnTo>
                  <a:lnTo>
                    <a:pt x="9612897" y="978814"/>
                  </a:lnTo>
                  <a:lnTo>
                    <a:pt x="9645282" y="937895"/>
                  </a:lnTo>
                  <a:lnTo>
                    <a:pt x="9673120" y="893368"/>
                  </a:lnTo>
                  <a:close/>
                </a:path>
                <a:path w="12195810" h="1414145">
                  <a:moveTo>
                    <a:pt x="9935756" y="0"/>
                  </a:moveTo>
                  <a:lnTo>
                    <a:pt x="9852279" y="0"/>
                  </a:lnTo>
                  <a:lnTo>
                    <a:pt x="9848748" y="3403"/>
                  </a:lnTo>
                  <a:lnTo>
                    <a:pt x="9809518" y="33693"/>
                  </a:lnTo>
                  <a:lnTo>
                    <a:pt x="9766452" y="60032"/>
                  </a:lnTo>
                  <a:lnTo>
                    <a:pt x="9719691" y="82296"/>
                  </a:lnTo>
                  <a:lnTo>
                    <a:pt x="9669348" y="100342"/>
                  </a:lnTo>
                  <a:lnTo>
                    <a:pt x="9614243" y="112979"/>
                  </a:lnTo>
                  <a:lnTo>
                    <a:pt x="9561106" y="117411"/>
                  </a:lnTo>
                  <a:lnTo>
                    <a:pt x="9510458" y="114960"/>
                  </a:lnTo>
                  <a:lnTo>
                    <a:pt x="9462821" y="106959"/>
                  </a:lnTo>
                  <a:lnTo>
                    <a:pt x="9418714" y="94703"/>
                  </a:lnTo>
                  <a:lnTo>
                    <a:pt x="9378645" y="79540"/>
                  </a:lnTo>
                  <a:lnTo>
                    <a:pt x="9343136" y="62776"/>
                  </a:lnTo>
                  <a:lnTo>
                    <a:pt x="9312719" y="45732"/>
                  </a:lnTo>
                  <a:lnTo>
                    <a:pt x="9324276" y="40525"/>
                  </a:lnTo>
                  <a:lnTo>
                    <a:pt x="9360408" y="14503"/>
                  </a:lnTo>
                  <a:lnTo>
                    <a:pt x="9369361" y="0"/>
                  </a:lnTo>
                  <a:lnTo>
                    <a:pt x="9274200" y="0"/>
                  </a:lnTo>
                  <a:lnTo>
                    <a:pt x="9144114" y="58572"/>
                  </a:lnTo>
                  <a:lnTo>
                    <a:pt x="9117749" y="0"/>
                  </a:lnTo>
                  <a:lnTo>
                    <a:pt x="9054681" y="0"/>
                  </a:lnTo>
                  <a:lnTo>
                    <a:pt x="9182303" y="283464"/>
                  </a:lnTo>
                  <a:lnTo>
                    <a:pt x="9235516" y="259499"/>
                  </a:lnTo>
                  <a:lnTo>
                    <a:pt x="9168498" y="110655"/>
                  </a:lnTo>
                  <a:lnTo>
                    <a:pt x="9249473" y="74206"/>
                  </a:lnTo>
                  <a:lnTo>
                    <a:pt x="9296095" y="103632"/>
                  </a:lnTo>
                  <a:lnTo>
                    <a:pt x="9343987" y="128117"/>
                  </a:lnTo>
                  <a:lnTo>
                    <a:pt x="9392793" y="147599"/>
                  </a:lnTo>
                  <a:lnTo>
                    <a:pt x="9442209" y="162013"/>
                  </a:lnTo>
                  <a:lnTo>
                    <a:pt x="9491916" y="171323"/>
                  </a:lnTo>
                  <a:lnTo>
                    <a:pt x="9541586" y="175463"/>
                  </a:lnTo>
                  <a:lnTo>
                    <a:pt x="9590888" y="174371"/>
                  </a:lnTo>
                  <a:lnTo>
                    <a:pt x="9639516" y="168021"/>
                  </a:lnTo>
                  <a:lnTo>
                    <a:pt x="9687141" y="156337"/>
                  </a:lnTo>
                  <a:lnTo>
                    <a:pt x="9724479" y="143700"/>
                  </a:lnTo>
                  <a:lnTo>
                    <a:pt x="9760179" y="129019"/>
                  </a:lnTo>
                  <a:lnTo>
                    <a:pt x="9782886" y="117411"/>
                  </a:lnTo>
                  <a:lnTo>
                    <a:pt x="9809480" y="103822"/>
                  </a:lnTo>
                  <a:lnTo>
                    <a:pt x="9854730" y="74498"/>
                  </a:lnTo>
                  <a:lnTo>
                    <a:pt x="9895815" y="41173"/>
                  </a:lnTo>
                  <a:lnTo>
                    <a:pt x="9932606" y="3975"/>
                  </a:lnTo>
                  <a:lnTo>
                    <a:pt x="9935756" y="0"/>
                  </a:lnTo>
                  <a:close/>
                </a:path>
                <a:path w="12195810" h="1414145">
                  <a:moveTo>
                    <a:pt x="10067607" y="1328039"/>
                  </a:moveTo>
                  <a:lnTo>
                    <a:pt x="10058121" y="1291170"/>
                  </a:lnTo>
                  <a:lnTo>
                    <a:pt x="10052456" y="1283309"/>
                  </a:lnTo>
                  <a:lnTo>
                    <a:pt x="10032098" y="1255052"/>
                  </a:lnTo>
                  <a:lnTo>
                    <a:pt x="9995357" y="1232369"/>
                  </a:lnTo>
                  <a:lnTo>
                    <a:pt x="9952799" y="1224991"/>
                  </a:lnTo>
                  <a:lnTo>
                    <a:pt x="9909365" y="1234782"/>
                  </a:lnTo>
                  <a:lnTo>
                    <a:pt x="9700374" y="1328877"/>
                  </a:lnTo>
                  <a:lnTo>
                    <a:pt x="9738500" y="1413560"/>
                  </a:lnTo>
                  <a:lnTo>
                    <a:pt x="9802495" y="1413560"/>
                  </a:lnTo>
                  <a:lnTo>
                    <a:pt x="9777539" y="1358138"/>
                  </a:lnTo>
                  <a:lnTo>
                    <a:pt x="9933330" y="1287995"/>
                  </a:lnTo>
                  <a:lnTo>
                    <a:pt x="9954184" y="1283309"/>
                  </a:lnTo>
                  <a:lnTo>
                    <a:pt x="9974682" y="1286891"/>
                  </a:lnTo>
                  <a:lnTo>
                    <a:pt x="9992385" y="1297800"/>
                  </a:lnTo>
                  <a:lnTo>
                    <a:pt x="10004908" y="1315135"/>
                  </a:lnTo>
                  <a:lnTo>
                    <a:pt x="10009594" y="1336001"/>
                  </a:lnTo>
                  <a:lnTo>
                    <a:pt x="10006012" y="1356487"/>
                  </a:lnTo>
                  <a:lnTo>
                    <a:pt x="9995103" y="1374203"/>
                  </a:lnTo>
                  <a:lnTo>
                    <a:pt x="9977780" y="1386713"/>
                  </a:lnTo>
                  <a:lnTo>
                    <a:pt x="9918128" y="1413560"/>
                  </a:lnTo>
                  <a:lnTo>
                    <a:pt x="10035489" y="1413560"/>
                  </a:lnTo>
                  <a:lnTo>
                    <a:pt x="10049396" y="1398676"/>
                  </a:lnTo>
                  <a:lnTo>
                    <a:pt x="10064407" y="1364869"/>
                  </a:lnTo>
                  <a:lnTo>
                    <a:pt x="10067607" y="1328039"/>
                  </a:lnTo>
                  <a:close/>
                </a:path>
                <a:path w="12195810" h="1414145">
                  <a:moveTo>
                    <a:pt x="10319448" y="576872"/>
                  </a:moveTo>
                  <a:lnTo>
                    <a:pt x="10288829" y="546150"/>
                  </a:lnTo>
                  <a:lnTo>
                    <a:pt x="10034245" y="290664"/>
                  </a:lnTo>
                  <a:lnTo>
                    <a:pt x="9977907" y="316026"/>
                  </a:lnTo>
                  <a:lnTo>
                    <a:pt x="10161664" y="500418"/>
                  </a:lnTo>
                  <a:lnTo>
                    <a:pt x="10031920" y="554215"/>
                  </a:lnTo>
                  <a:lnTo>
                    <a:pt x="10045929" y="414324"/>
                  </a:lnTo>
                  <a:lnTo>
                    <a:pt x="9987077" y="409295"/>
                  </a:lnTo>
                  <a:lnTo>
                    <a:pt x="9948786" y="802182"/>
                  </a:lnTo>
                  <a:lnTo>
                    <a:pt x="10006863" y="807580"/>
                  </a:lnTo>
                  <a:lnTo>
                    <a:pt x="10025101" y="619429"/>
                  </a:lnTo>
                  <a:lnTo>
                    <a:pt x="10186429" y="554215"/>
                  </a:lnTo>
                  <a:lnTo>
                    <a:pt x="10206380" y="546150"/>
                  </a:lnTo>
                  <a:lnTo>
                    <a:pt x="10277653" y="617943"/>
                  </a:lnTo>
                  <a:lnTo>
                    <a:pt x="10319448" y="576872"/>
                  </a:lnTo>
                  <a:close/>
                </a:path>
                <a:path w="12195810" h="1414145">
                  <a:moveTo>
                    <a:pt x="10487990" y="591566"/>
                  </a:moveTo>
                  <a:lnTo>
                    <a:pt x="10434218" y="221627"/>
                  </a:lnTo>
                  <a:lnTo>
                    <a:pt x="10376471" y="230009"/>
                  </a:lnTo>
                  <a:lnTo>
                    <a:pt x="10430243" y="599948"/>
                  </a:lnTo>
                  <a:lnTo>
                    <a:pt x="10487990" y="591566"/>
                  </a:lnTo>
                  <a:close/>
                </a:path>
                <a:path w="12195810" h="1414145">
                  <a:moveTo>
                    <a:pt x="10621937" y="979817"/>
                  </a:moveTo>
                  <a:lnTo>
                    <a:pt x="10593349" y="928687"/>
                  </a:lnTo>
                  <a:lnTo>
                    <a:pt x="10126510" y="1191742"/>
                  </a:lnTo>
                  <a:lnTo>
                    <a:pt x="10156215" y="1243304"/>
                  </a:lnTo>
                  <a:lnTo>
                    <a:pt x="10299573" y="1162062"/>
                  </a:lnTo>
                  <a:lnTo>
                    <a:pt x="10412806" y="1413560"/>
                  </a:lnTo>
                  <a:lnTo>
                    <a:pt x="10464063" y="1413560"/>
                  </a:lnTo>
                  <a:lnTo>
                    <a:pt x="10475430" y="1408442"/>
                  </a:lnTo>
                  <a:lnTo>
                    <a:pt x="10364508" y="1162062"/>
                  </a:lnTo>
                  <a:lnTo>
                    <a:pt x="10351478" y="1133132"/>
                  </a:lnTo>
                  <a:lnTo>
                    <a:pt x="10621937" y="979817"/>
                  </a:lnTo>
                  <a:close/>
                </a:path>
                <a:path w="12195810" h="1414145">
                  <a:moveTo>
                    <a:pt x="10812196" y="486727"/>
                  </a:moveTo>
                  <a:lnTo>
                    <a:pt x="10587850" y="353060"/>
                  </a:lnTo>
                  <a:lnTo>
                    <a:pt x="10613339" y="324192"/>
                  </a:lnTo>
                  <a:lnTo>
                    <a:pt x="10634815" y="289547"/>
                  </a:lnTo>
                  <a:lnTo>
                    <a:pt x="10648544" y="249948"/>
                  </a:lnTo>
                  <a:lnTo>
                    <a:pt x="10650766" y="206171"/>
                  </a:lnTo>
                  <a:lnTo>
                    <a:pt x="10637749" y="159004"/>
                  </a:lnTo>
                  <a:lnTo>
                    <a:pt x="10624591" y="138633"/>
                  </a:lnTo>
                  <a:lnTo>
                    <a:pt x="10611726" y="118732"/>
                  </a:lnTo>
                  <a:lnTo>
                    <a:pt x="10576814" y="91770"/>
                  </a:lnTo>
                  <a:lnTo>
                    <a:pt x="10534663" y="78663"/>
                  </a:lnTo>
                  <a:lnTo>
                    <a:pt x="10503192" y="79527"/>
                  </a:lnTo>
                  <a:lnTo>
                    <a:pt x="10346855" y="149923"/>
                  </a:lnTo>
                  <a:lnTo>
                    <a:pt x="10344531" y="151549"/>
                  </a:lnTo>
                  <a:lnTo>
                    <a:pt x="10315016" y="176568"/>
                  </a:lnTo>
                  <a:lnTo>
                    <a:pt x="10297935" y="193281"/>
                  </a:lnTo>
                  <a:lnTo>
                    <a:pt x="10340556" y="234378"/>
                  </a:lnTo>
                  <a:lnTo>
                    <a:pt x="10353421" y="221602"/>
                  </a:lnTo>
                  <a:lnTo>
                    <a:pt x="10378846" y="200215"/>
                  </a:lnTo>
                  <a:lnTo>
                    <a:pt x="10414940" y="175069"/>
                  </a:lnTo>
                  <a:lnTo>
                    <a:pt x="10459771" y="151015"/>
                  </a:lnTo>
                  <a:lnTo>
                    <a:pt x="10500792" y="138633"/>
                  </a:lnTo>
                  <a:lnTo>
                    <a:pt x="10536212" y="140258"/>
                  </a:lnTo>
                  <a:lnTo>
                    <a:pt x="10564686" y="155448"/>
                  </a:lnTo>
                  <a:lnTo>
                    <a:pt x="10584879" y="183743"/>
                  </a:lnTo>
                  <a:lnTo>
                    <a:pt x="10591114" y="241223"/>
                  </a:lnTo>
                  <a:lnTo>
                    <a:pt x="10568280" y="287451"/>
                  </a:lnTo>
                  <a:lnTo>
                    <a:pt x="10537673" y="318731"/>
                  </a:lnTo>
                  <a:lnTo>
                    <a:pt x="10520591" y="331406"/>
                  </a:lnTo>
                  <a:lnTo>
                    <a:pt x="10479405" y="357365"/>
                  </a:lnTo>
                  <a:lnTo>
                    <a:pt x="10782135" y="537362"/>
                  </a:lnTo>
                  <a:lnTo>
                    <a:pt x="10812196" y="486727"/>
                  </a:lnTo>
                  <a:close/>
                </a:path>
                <a:path w="12195810" h="1414145">
                  <a:moveTo>
                    <a:pt x="10830141" y="0"/>
                  </a:moveTo>
                  <a:lnTo>
                    <a:pt x="10693845" y="0"/>
                  </a:lnTo>
                  <a:lnTo>
                    <a:pt x="10658399" y="16789"/>
                  </a:lnTo>
                  <a:lnTo>
                    <a:pt x="10683380" y="69532"/>
                  </a:lnTo>
                  <a:lnTo>
                    <a:pt x="10830141" y="0"/>
                  </a:lnTo>
                  <a:close/>
                </a:path>
                <a:path w="12195810" h="1414145">
                  <a:moveTo>
                    <a:pt x="11009325" y="273773"/>
                  </a:moveTo>
                  <a:lnTo>
                    <a:pt x="10916755" y="8674"/>
                  </a:lnTo>
                  <a:lnTo>
                    <a:pt x="10861675" y="27914"/>
                  </a:lnTo>
                  <a:lnTo>
                    <a:pt x="10954245" y="293001"/>
                  </a:lnTo>
                  <a:lnTo>
                    <a:pt x="11009325" y="273773"/>
                  </a:lnTo>
                  <a:close/>
                </a:path>
                <a:path w="12195810" h="1414145">
                  <a:moveTo>
                    <a:pt x="11298365" y="1099159"/>
                  </a:moveTo>
                  <a:lnTo>
                    <a:pt x="11228946" y="944968"/>
                  </a:lnTo>
                  <a:lnTo>
                    <a:pt x="11172508" y="819607"/>
                  </a:lnTo>
                  <a:lnTo>
                    <a:pt x="11137608" y="742086"/>
                  </a:lnTo>
                  <a:lnTo>
                    <a:pt x="10822953" y="883754"/>
                  </a:lnTo>
                  <a:lnTo>
                    <a:pt x="10846905" y="936967"/>
                  </a:lnTo>
                  <a:lnTo>
                    <a:pt x="11107572" y="819607"/>
                  </a:lnTo>
                  <a:lnTo>
                    <a:pt x="11139869" y="891324"/>
                  </a:lnTo>
                  <a:lnTo>
                    <a:pt x="11101946" y="908405"/>
                  </a:lnTo>
                  <a:lnTo>
                    <a:pt x="11101946" y="1084884"/>
                  </a:lnTo>
                  <a:lnTo>
                    <a:pt x="11097146" y="1112418"/>
                  </a:lnTo>
                  <a:lnTo>
                    <a:pt x="11082477" y="1136218"/>
                  </a:lnTo>
                  <a:lnTo>
                    <a:pt x="11059198" y="1153033"/>
                  </a:lnTo>
                  <a:lnTo>
                    <a:pt x="11049953" y="1157211"/>
                  </a:lnTo>
                  <a:lnTo>
                    <a:pt x="11022228" y="1162964"/>
                  </a:lnTo>
                  <a:lnTo>
                    <a:pt x="10994923" y="1158087"/>
                  </a:lnTo>
                  <a:lnTo>
                    <a:pt x="10971289" y="1143571"/>
                  </a:lnTo>
                  <a:lnTo>
                    <a:pt x="10954525" y="1120394"/>
                  </a:lnTo>
                  <a:lnTo>
                    <a:pt x="10948251" y="1092365"/>
                  </a:lnTo>
                  <a:lnTo>
                    <a:pt x="10953052" y="1064831"/>
                  </a:lnTo>
                  <a:lnTo>
                    <a:pt x="10967720" y="1041019"/>
                  </a:lnTo>
                  <a:lnTo>
                    <a:pt x="10990999" y="1024204"/>
                  </a:lnTo>
                  <a:lnTo>
                    <a:pt x="11065802" y="990523"/>
                  </a:lnTo>
                  <a:lnTo>
                    <a:pt x="11095673" y="1056855"/>
                  </a:lnTo>
                  <a:lnTo>
                    <a:pt x="11101946" y="1084884"/>
                  </a:lnTo>
                  <a:lnTo>
                    <a:pt x="11101946" y="908405"/>
                  </a:lnTo>
                  <a:lnTo>
                    <a:pt x="10965574" y="969797"/>
                  </a:lnTo>
                  <a:lnTo>
                    <a:pt x="10923130" y="1000150"/>
                  </a:lnTo>
                  <a:lnTo>
                    <a:pt x="10896651" y="1042797"/>
                  </a:lnTo>
                  <a:lnTo>
                    <a:pt x="10888205" y="1092288"/>
                  </a:lnTo>
                  <a:lnTo>
                    <a:pt x="10899864" y="1143152"/>
                  </a:lnTo>
                  <a:lnTo>
                    <a:pt x="10922152" y="1177226"/>
                  </a:lnTo>
                  <a:lnTo>
                    <a:pt x="10952912" y="1202283"/>
                  </a:lnTo>
                  <a:lnTo>
                    <a:pt x="10989488" y="1217066"/>
                  </a:lnTo>
                  <a:lnTo>
                    <a:pt x="11029213" y="1220330"/>
                  </a:lnTo>
                  <a:lnTo>
                    <a:pt x="11040275" y="1219149"/>
                  </a:lnTo>
                  <a:lnTo>
                    <a:pt x="11051591" y="1216977"/>
                  </a:lnTo>
                  <a:lnTo>
                    <a:pt x="11062805" y="1213815"/>
                  </a:lnTo>
                  <a:lnTo>
                    <a:pt x="11073562" y="1209649"/>
                  </a:lnTo>
                  <a:lnTo>
                    <a:pt x="11083925" y="1205903"/>
                  </a:lnTo>
                  <a:lnTo>
                    <a:pt x="11121327" y="1179791"/>
                  </a:lnTo>
                  <a:lnTo>
                    <a:pt x="11145279" y="1147978"/>
                  </a:lnTo>
                  <a:lnTo>
                    <a:pt x="11158525" y="1110983"/>
                  </a:lnTo>
                  <a:lnTo>
                    <a:pt x="11160176" y="1071384"/>
                  </a:lnTo>
                  <a:lnTo>
                    <a:pt x="11149305" y="1031773"/>
                  </a:lnTo>
                  <a:lnTo>
                    <a:pt x="11130737" y="990523"/>
                  </a:lnTo>
                  <a:lnTo>
                    <a:pt x="11119447" y="965454"/>
                  </a:lnTo>
                  <a:lnTo>
                    <a:pt x="11164938" y="944968"/>
                  </a:lnTo>
                  <a:lnTo>
                    <a:pt x="11245152" y="1123111"/>
                  </a:lnTo>
                  <a:lnTo>
                    <a:pt x="11298365" y="1099159"/>
                  </a:lnTo>
                  <a:close/>
                </a:path>
                <a:path w="12195810" h="1414145">
                  <a:moveTo>
                    <a:pt x="11395634" y="0"/>
                  </a:moveTo>
                  <a:lnTo>
                    <a:pt x="11317542" y="0"/>
                  </a:lnTo>
                  <a:lnTo>
                    <a:pt x="11336884" y="33451"/>
                  </a:lnTo>
                  <a:lnTo>
                    <a:pt x="11395634" y="0"/>
                  </a:lnTo>
                  <a:close/>
                </a:path>
                <a:path w="12195810" h="1414145">
                  <a:moveTo>
                    <a:pt x="11621160" y="0"/>
                  </a:moveTo>
                  <a:lnTo>
                    <a:pt x="11562423" y="0"/>
                  </a:lnTo>
                  <a:lnTo>
                    <a:pt x="11559908" y="32296"/>
                  </a:lnTo>
                  <a:lnTo>
                    <a:pt x="11620818" y="4864"/>
                  </a:lnTo>
                  <a:lnTo>
                    <a:pt x="11621160" y="0"/>
                  </a:lnTo>
                  <a:close/>
                </a:path>
                <a:path w="12195810" h="1414145">
                  <a:moveTo>
                    <a:pt x="11806504" y="872236"/>
                  </a:moveTo>
                  <a:lnTo>
                    <a:pt x="11783111" y="843622"/>
                  </a:lnTo>
                  <a:lnTo>
                    <a:pt x="11769369" y="826808"/>
                  </a:lnTo>
                  <a:lnTo>
                    <a:pt x="11762550" y="831342"/>
                  </a:lnTo>
                  <a:lnTo>
                    <a:pt x="11754841" y="836015"/>
                  </a:lnTo>
                  <a:lnTo>
                    <a:pt x="11746078" y="840282"/>
                  </a:lnTo>
                  <a:lnTo>
                    <a:pt x="11736121" y="843622"/>
                  </a:lnTo>
                  <a:lnTo>
                    <a:pt x="11717807" y="842365"/>
                  </a:lnTo>
                  <a:lnTo>
                    <a:pt x="11697221" y="834478"/>
                  </a:lnTo>
                  <a:lnTo>
                    <a:pt x="11675250" y="821994"/>
                  </a:lnTo>
                  <a:lnTo>
                    <a:pt x="11666817" y="816330"/>
                  </a:lnTo>
                  <a:lnTo>
                    <a:pt x="11652822" y="806932"/>
                  </a:lnTo>
                  <a:lnTo>
                    <a:pt x="11649608" y="804938"/>
                  </a:lnTo>
                  <a:lnTo>
                    <a:pt x="11641392" y="799820"/>
                  </a:lnTo>
                  <a:lnTo>
                    <a:pt x="11629758" y="792276"/>
                  </a:lnTo>
                  <a:lnTo>
                    <a:pt x="11617833" y="784847"/>
                  </a:lnTo>
                  <a:lnTo>
                    <a:pt x="11605539" y="778129"/>
                  </a:lnTo>
                  <a:lnTo>
                    <a:pt x="11633860" y="750570"/>
                  </a:lnTo>
                  <a:lnTo>
                    <a:pt x="11650840" y="715759"/>
                  </a:lnTo>
                  <a:lnTo>
                    <a:pt x="11655196" y="677252"/>
                  </a:lnTo>
                  <a:lnTo>
                    <a:pt x="11645646" y="638556"/>
                  </a:lnTo>
                  <a:lnTo>
                    <a:pt x="11640490" y="631405"/>
                  </a:lnTo>
                  <a:lnTo>
                    <a:pt x="11619636" y="602437"/>
                  </a:lnTo>
                  <a:lnTo>
                    <a:pt x="11595583" y="587603"/>
                  </a:lnTo>
                  <a:lnTo>
                    <a:pt x="11595583" y="684085"/>
                  </a:lnTo>
                  <a:lnTo>
                    <a:pt x="11592014" y="704570"/>
                  </a:lnTo>
                  <a:lnTo>
                    <a:pt x="11581092" y="722287"/>
                  </a:lnTo>
                  <a:lnTo>
                    <a:pt x="11563756" y="734796"/>
                  </a:lnTo>
                  <a:lnTo>
                    <a:pt x="11407978" y="804938"/>
                  </a:lnTo>
                  <a:lnTo>
                    <a:pt x="11363528" y="706221"/>
                  </a:lnTo>
                  <a:lnTo>
                    <a:pt x="11519319" y="636079"/>
                  </a:lnTo>
                  <a:lnTo>
                    <a:pt x="11540185" y="631405"/>
                  </a:lnTo>
                  <a:lnTo>
                    <a:pt x="11560670" y="634974"/>
                  </a:lnTo>
                  <a:lnTo>
                    <a:pt x="11578387" y="645883"/>
                  </a:lnTo>
                  <a:lnTo>
                    <a:pt x="11590896" y="663219"/>
                  </a:lnTo>
                  <a:lnTo>
                    <a:pt x="11595583" y="684085"/>
                  </a:lnTo>
                  <a:lnTo>
                    <a:pt x="11595583" y="587603"/>
                  </a:lnTo>
                  <a:lnTo>
                    <a:pt x="11582883" y="579755"/>
                  </a:lnTo>
                  <a:lnTo>
                    <a:pt x="11540325" y="572376"/>
                  </a:lnTo>
                  <a:lnTo>
                    <a:pt x="11496904" y="582180"/>
                  </a:lnTo>
                  <a:lnTo>
                    <a:pt x="11287900" y="676262"/>
                  </a:lnTo>
                  <a:lnTo>
                    <a:pt x="11448669" y="1033335"/>
                  </a:lnTo>
                  <a:lnTo>
                    <a:pt x="11501882" y="1009383"/>
                  </a:lnTo>
                  <a:lnTo>
                    <a:pt x="11433480" y="857453"/>
                  </a:lnTo>
                  <a:lnTo>
                    <a:pt x="11516004" y="820293"/>
                  </a:lnTo>
                  <a:lnTo>
                    <a:pt x="11538153" y="816330"/>
                  </a:lnTo>
                  <a:lnTo>
                    <a:pt x="11562385" y="822375"/>
                  </a:lnTo>
                  <a:lnTo>
                    <a:pt x="11589550" y="836485"/>
                  </a:lnTo>
                  <a:lnTo>
                    <a:pt x="11620513" y="856716"/>
                  </a:lnTo>
                  <a:lnTo>
                    <a:pt x="11650751" y="876134"/>
                  </a:lnTo>
                  <a:lnTo>
                    <a:pt x="11681854" y="892289"/>
                  </a:lnTo>
                  <a:lnTo>
                    <a:pt x="11714023" y="901877"/>
                  </a:lnTo>
                  <a:lnTo>
                    <a:pt x="11747398" y="901623"/>
                  </a:lnTo>
                  <a:lnTo>
                    <a:pt x="11784254" y="887984"/>
                  </a:lnTo>
                  <a:lnTo>
                    <a:pt x="11800878" y="876566"/>
                  </a:lnTo>
                  <a:lnTo>
                    <a:pt x="11806504" y="872236"/>
                  </a:lnTo>
                  <a:close/>
                </a:path>
                <a:path w="12195810" h="1414145">
                  <a:moveTo>
                    <a:pt x="12168289" y="589216"/>
                  </a:moveTo>
                  <a:lnTo>
                    <a:pt x="12155018" y="540004"/>
                  </a:lnTo>
                  <a:lnTo>
                    <a:pt x="12137314" y="500684"/>
                  </a:lnTo>
                  <a:lnTo>
                    <a:pt x="12084101" y="524637"/>
                  </a:lnTo>
                  <a:lnTo>
                    <a:pt x="12101805" y="563968"/>
                  </a:lnTo>
                  <a:lnTo>
                    <a:pt x="12110745" y="603021"/>
                  </a:lnTo>
                  <a:lnTo>
                    <a:pt x="12104256" y="641019"/>
                  </a:lnTo>
                  <a:lnTo>
                    <a:pt x="12083936" y="673760"/>
                  </a:lnTo>
                  <a:lnTo>
                    <a:pt x="12051360" y="697064"/>
                  </a:lnTo>
                  <a:lnTo>
                    <a:pt x="12012308" y="706005"/>
                  </a:lnTo>
                  <a:lnTo>
                    <a:pt x="11974309" y="699516"/>
                  </a:lnTo>
                  <a:lnTo>
                    <a:pt x="11941569" y="679196"/>
                  </a:lnTo>
                  <a:lnTo>
                    <a:pt x="11918264" y="646607"/>
                  </a:lnTo>
                  <a:lnTo>
                    <a:pt x="11884597" y="571855"/>
                  </a:lnTo>
                  <a:lnTo>
                    <a:pt x="11873814" y="547890"/>
                  </a:lnTo>
                  <a:lnTo>
                    <a:pt x="11992013" y="494677"/>
                  </a:lnTo>
                  <a:lnTo>
                    <a:pt x="12136018" y="429844"/>
                  </a:lnTo>
                  <a:lnTo>
                    <a:pt x="12112066" y="376631"/>
                  </a:lnTo>
                  <a:lnTo>
                    <a:pt x="11849849" y="494677"/>
                  </a:lnTo>
                  <a:lnTo>
                    <a:pt x="11823116" y="435305"/>
                  </a:lnTo>
                  <a:lnTo>
                    <a:pt x="11769903" y="459257"/>
                  </a:lnTo>
                  <a:lnTo>
                    <a:pt x="11796636" y="518642"/>
                  </a:lnTo>
                  <a:lnTo>
                    <a:pt x="11711813" y="556831"/>
                  </a:lnTo>
                  <a:lnTo>
                    <a:pt x="11735778" y="610044"/>
                  </a:lnTo>
                  <a:lnTo>
                    <a:pt x="11820601" y="571855"/>
                  </a:lnTo>
                  <a:lnTo>
                    <a:pt x="11865051" y="670572"/>
                  </a:lnTo>
                  <a:lnTo>
                    <a:pt x="11893080" y="713130"/>
                  </a:lnTo>
                  <a:lnTo>
                    <a:pt x="11931561" y="743673"/>
                  </a:lnTo>
                  <a:lnTo>
                    <a:pt x="11977053" y="760920"/>
                  </a:lnTo>
                  <a:lnTo>
                    <a:pt x="12026113" y="763549"/>
                  </a:lnTo>
                  <a:lnTo>
                    <a:pt x="12075312" y="750277"/>
                  </a:lnTo>
                  <a:lnTo>
                    <a:pt x="12117870" y="722249"/>
                  </a:lnTo>
                  <a:lnTo>
                    <a:pt x="12130761" y="706005"/>
                  </a:lnTo>
                  <a:lnTo>
                    <a:pt x="12148414" y="683768"/>
                  </a:lnTo>
                  <a:lnTo>
                    <a:pt x="12165660" y="638276"/>
                  </a:lnTo>
                  <a:lnTo>
                    <a:pt x="12168289" y="589216"/>
                  </a:lnTo>
                  <a:close/>
                </a:path>
                <a:path w="12195810" h="1414145">
                  <a:moveTo>
                    <a:pt x="12195607" y="1303896"/>
                  </a:moveTo>
                  <a:lnTo>
                    <a:pt x="12079135" y="1356334"/>
                  </a:lnTo>
                  <a:lnTo>
                    <a:pt x="12036692" y="1386700"/>
                  </a:lnTo>
                  <a:lnTo>
                    <a:pt x="12020004" y="1413560"/>
                  </a:lnTo>
                  <a:lnTo>
                    <a:pt x="12100649" y="1413560"/>
                  </a:lnTo>
                  <a:lnTo>
                    <a:pt x="12104561" y="1410741"/>
                  </a:lnTo>
                  <a:lnTo>
                    <a:pt x="12179364" y="1377073"/>
                  </a:lnTo>
                  <a:lnTo>
                    <a:pt x="12195607" y="1413167"/>
                  </a:lnTo>
                  <a:lnTo>
                    <a:pt x="12195607" y="1377073"/>
                  </a:lnTo>
                  <a:lnTo>
                    <a:pt x="12195607" y="1303896"/>
                  </a:lnTo>
                  <a:close/>
                </a:path>
                <a:path w="12195810" h="1414145">
                  <a:moveTo>
                    <a:pt x="12195607" y="1153629"/>
                  </a:moveTo>
                  <a:lnTo>
                    <a:pt x="11936514" y="1270292"/>
                  </a:lnTo>
                  <a:lnTo>
                    <a:pt x="11960466" y="1323505"/>
                  </a:lnTo>
                  <a:lnTo>
                    <a:pt x="12195607" y="1217625"/>
                  </a:lnTo>
                  <a:lnTo>
                    <a:pt x="12195607" y="1153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DEA8415-03BD-444F-8071-F5A94A6FB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50680"/>
              </p:ext>
            </p:extLst>
          </p:nvPr>
        </p:nvGraphicFramePr>
        <p:xfrm>
          <a:off x="1159894" y="529294"/>
          <a:ext cx="10072966" cy="4948712"/>
        </p:xfrm>
        <a:graphic>
          <a:graphicData uri="http://schemas.openxmlformats.org/drawingml/2006/table">
            <a:tbl>
              <a:tblPr/>
              <a:tblGrid>
                <a:gridCol w="3652520">
                  <a:extLst>
                    <a:ext uri="{9D8B030D-6E8A-4147-A177-3AD203B41FA5}">
                      <a16:colId xmlns:a16="http://schemas.microsoft.com/office/drawing/2014/main" val="1513161621"/>
                    </a:ext>
                  </a:extLst>
                </a:gridCol>
                <a:gridCol w="2824996">
                  <a:extLst>
                    <a:ext uri="{9D8B030D-6E8A-4147-A177-3AD203B41FA5}">
                      <a16:colId xmlns:a16="http://schemas.microsoft.com/office/drawing/2014/main" val="2926787698"/>
                    </a:ext>
                  </a:extLst>
                </a:gridCol>
                <a:gridCol w="1298357">
                  <a:extLst>
                    <a:ext uri="{9D8B030D-6E8A-4147-A177-3AD203B41FA5}">
                      <a16:colId xmlns:a16="http://schemas.microsoft.com/office/drawing/2014/main" val="4004006802"/>
                    </a:ext>
                  </a:extLst>
                </a:gridCol>
                <a:gridCol w="1169948">
                  <a:extLst>
                    <a:ext uri="{9D8B030D-6E8A-4147-A177-3AD203B41FA5}">
                      <a16:colId xmlns:a16="http://schemas.microsoft.com/office/drawing/2014/main" val="3024793139"/>
                    </a:ext>
                  </a:extLst>
                </a:gridCol>
                <a:gridCol w="1127145">
                  <a:extLst>
                    <a:ext uri="{9D8B030D-6E8A-4147-A177-3AD203B41FA5}">
                      <a16:colId xmlns:a16="http://schemas.microsoft.com/office/drawing/2014/main" val="3021843571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Изменение 2021 к 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09648"/>
                  </a:ext>
                </a:extLst>
              </a:tr>
              <a:tr h="420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Брендовые запросы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Категория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Динамика запросов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запросов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8722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DERWENT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98 201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63277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TALENS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94887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TOUCH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для скетчинга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207449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205651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76797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SKETCHMARKER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для скетчинга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27,53%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06782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COPIC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для скетчинга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20377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SAKURA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Ручки художественные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70778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FABRIANO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художественная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6596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ROUBLOFF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28672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KAWECO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69797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SADIPAL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декоративная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936183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Канцтовары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80,11%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8650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LEUCHTTURM1917 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Блокноты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35,14%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37556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SHINHAN ART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 художественные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114,67%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50658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ARCHES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художественная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41,76%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59323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WINSOR NEWTON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15909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DALER ROWNEY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-5,04%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7261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LEFRANC BOURGEOIS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28,54%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476401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PEBEO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9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3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8" y="6000329"/>
            <a:ext cx="12191144" cy="857539"/>
            <a:chOff x="0" y="9894986"/>
            <a:chExt cx="20104100" cy="1414145"/>
          </a:xfrm>
        </p:grpSpPr>
        <p:sp>
          <p:nvSpPr>
            <p:cNvPr id="4" name="object 4"/>
            <p:cNvSpPr/>
            <p:nvPr/>
          </p:nvSpPr>
          <p:spPr>
            <a:xfrm>
              <a:off x="0" y="9894986"/>
              <a:ext cx="20104100" cy="1414145"/>
            </a:xfrm>
            <a:custGeom>
              <a:avLst/>
              <a:gdLst/>
              <a:ahLst/>
              <a:cxnLst/>
              <a:rect l="l" t="t" r="r" b="b"/>
              <a:pathLst>
                <a:path w="20104100" h="1414145">
                  <a:moveTo>
                    <a:pt x="20104099" y="0"/>
                  </a:moveTo>
                  <a:lnTo>
                    <a:pt x="0" y="0"/>
                  </a:lnTo>
                  <a:lnTo>
                    <a:pt x="0" y="1413569"/>
                  </a:lnTo>
                  <a:lnTo>
                    <a:pt x="20104099" y="141356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162B7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7908480" y="9894995"/>
              <a:ext cx="12195810" cy="1414145"/>
            </a:xfrm>
            <a:custGeom>
              <a:avLst/>
              <a:gdLst/>
              <a:ahLst/>
              <a:cxnLst/>
              <a:rect l="l" t="t" r="r" b="b"/>
              <a:pathLst>
                <a:path w="12195810" h="1414145">
                  <a:moveTo>
                    <a:pt x="366115" y="1346555"/>
                  </a:moveTo>
                  <a:lnTo>
                    <a:pt x="342150" y="1293342"/>
                  </a:lnTo>
                  <a:lnTo>
                    <a:pt x="79933" y="1411389"/>
                  </a:lnTo>
                  <a:lnTo>
                    <a:pt x="53213" y="1352003"/>
                  </a:lnTo>
                  <a:lnTo>
                    <a:pt x="0" y="1375968"/>
                  </a:lnTo>
                  <a:lnTo>
                    <a:pt x="16929" y="1413560"/>
                  </a:lnTo>
                  <a:lnTo>
                    <a:pt x="217258" y="1413560"/>
                  </a:lnTo>
                  <a:lnTo>
                    <a:pt x="222097" y="1411389"/>
                  </a:lnTo>
                  <a:lnTo>
                    <a:pt x="366115" y="1346555"/>
                  </a:lnTo>
                  <a:close/>
                </a:path>
                <a:path w="12195810" h="1414145">
                  <a:moveTo>
                    <a:pt x="1110729" y="1257554"/>
                  </a:moveTo>
                  <a:lnTo>
                    <a:pt x="1080198" y="1233868"/>
                  </a:lnTo>
                  <a:lnTo>
                    <a:pt x="930859" y="1117955"/>
                  </a:lnTo>
                  <a:lnTo>
                    <a:pt x="930859" y="1193838"/>
                  </a:lnTo>
                  <a:lnTo>
                    <a:pt x="767359" y="1267460"/>
                  </a:lnTo>
                  <a:lnTo>
                    <a:pt x="779678" y="1076413"/>
                  </a:lnTo>
                  <a:lnTo>
                    <a:pt x="930859" y="1193838"/>
                  </a:lnTo>
                  <a:lnTo>
                    <a:pt x="930859" y="1117955"/>
                  </a:lnTo>
                  <a:lnTo>
                    <a:pt x="877354" y="1076413"/>
                  </a:lnTo>
                  <a:lnTo>
                    <a:pt x="762838" y="987526"/>
                  </a:lnTo>
                  <a:lnTo>
                    <a:pt x="726579" y="1003833"/>
                  </a:lnTo>
                  <a:lnTo>
                    <a:pt x="700062" y="1413560"/>
                  </a:lnTo>
                  <a:lnTo>
                    <a:pt x="759193" y="1413560"/>
                  </a:lnTo>
                  <a:lnTo>
                    <a:pt x="763562" y="1333169"/>
                  </a:lnTo>
                  <a:lnTo>
                    <a:pt x="909523" y="1267460"/>
                  </a:lnTo>
                  <a:lnTo>
                    <a:pt x="984123" y="1233868"/>
                  </a:lnTo>
                  <a:lnTo>
                    <a:pt x="1049807" y="1284986"/>
                  </a:lnTo>
                  <a:lnTo>
                    <a:pt x="1110729" y="1257554"/>
                  </a:lnTo>
                  <a:close/>
                </a:path>
                <a:path w="12195810" h="1414145">
                  <a:moveTo>
                    <a:pt x="1761959" y="1413560"/>
                  </a:moveTo>
                  <a:lnTo>
                    <a:pt x="1759991" y="1412087"/>
                  </a:lnTo>
                  <a:lnTo>
                    <a:pt x="1756714" y="1413560"/>
                  </a:lnTo>
                  <a:lnTo>
                    <a:pt x="1761959" y="1413560"/>
                  </a:lnTo>
                  <a:close/>
                </a:path>
                <a:path w="12195810" h="1414145">
                  <a:moveTo>
                    <a:pt x="1849247" y="578154"/>
                  </a:moveTo>
                  <a:lnTo>
                    <a:pt x="1825282" y="524941"/>
                  </a:lnTo>
                  <a:lnTo>
                    <a:pt x="1438910" y="698906"/>
                  </a:lnTo>
                  <a:lnTo>
                    <a:pt x="1462874" y="752119"/>
                  </a:lnTo>
                  <a:lnTo>
                    <a:pt x="1629448" y="677113"/>
                  </a:lnTo>
                  <a:lnTo>
                    <a:pt x="1728063" y="896137"/>
                  </a:lnTo>
                  <a:lnTo>
                    <a:pt x="1781276" y="872172"/>
                  </a:lnTo>
                  <a:lnTo>
                    <a:pt x="1693443" y="677113"/>
                  </a:lnTo>
                  <a:lnTo>
                    <a:pt x="1682661" y="653161"/>
                  </a:lnTo>
                  <a:lnTo>
                    <a:pt x="1849247" y="578154"/>
                  </a:lnTo>
                  <a:close/>
                </a:path>
                <a:path w="12195810" h="1414145">
                  <a:moveTo>
                    <a:pt x="2007793" y="849960"/>
                  </a:moveTo>
                  <a:lnTo>
                    <a:pt x="1957070" y="821778"/>
                  </a:lnTo>
                  <a:lnTo>
                    <a:pt x="1930133" y="863028"/>
                  </a:lnTo>
                  <a:lnTo>
                    <a:pt x="1898967" y="900760"/>
                  </a:lnTo>
                  <a:lnTo>
                    <a:pt x="1863699" y="934834"/>
                  </a:lnTo>
                  <a:lnTo>
                    <a:pt x="1824482" y="965111"/>
                  </a:lnTo>
                  <a:lnTo>
                    <a:pt x="1781416" y="991463"/>
                  </a:lnTo>
                  <a:lnTo>
                    <a:pt x="1734654" y="1013726"/>
                  </a:lnTo>
                  <a:lnTo>
                    <a:pt x="1684312" y="1031773"/>
                  </a:lnTo>
                  <a:lnTo>
                    <a:pt x="1629206" y="1044409"/>
                  </a:lnTo>
                  <a:lnTo>
                    <a:pt x="1576070" y="1048842"/>
                  </a:lnTo>
                  <a:lnTo>
                    <a:pt x="1525422" y="1046391"/>
                  </a:lnTo>
                  <a:lnTo>
                    <a:pt x="1477784" y="1038377"/>
                  </a:lnTo>
                  <a:lnTo>
                    <a:pt x="1433677" y="1026134"/>
                  </a:lnTo>
                  <a:lnTo>
                    <a:pt x="1393609" y="1010970"/>
                  </a:lnTo>
                  <a:lnTo>
                    <a:pt x="1382306" y="1005624"/>
                  </a:lnTo>
                  <a:lnTo>
                    <a:pt x="1358099" y="994206"/>
                  </a:lnTo>
                  <a:lnTo>
                    <a:pt x="1350594" y="990003"/>
                  </a:lnTo>
                  <a:lnTo>
                    <a:pt x="1327670" y="977163"/>
                  </a:lnTo>
                  <a:lnTo>
                    <a:pt x="1339240" y="971956"/>
                  </a:lnTo>
                  <a:lnTo>
                    <a:pt x="1375371" y="945934"/>
                  </a:lnTo>
                  <a:lnTo>
                    <a:pt x="1398054" y="909180"/>
                  </a:lnTo>
                  <a:lnTo>
                    <a:pt x="1405432" y="866622"/>
                  </a:lnTo>
                  <a:lnTo>
                    <a:pt x="1395628" y="823201"/>
                  </a:lnTo>
                  <a:lnTo>
                    <a:pt x="1390777" y="816457"/>
                  </a:lnTo>
                  <a:lnTo>
                    <a:pt x="1369606" y="787069"/>
                  </a:lnTo>
                  <a:lnTo>
                    <a:pt x="1346669" y="772922"/>
                  </a:lnTo>
                  <a:lnTo>
                    <a:pt x="1346669" y="869137"/>
                  </a:lnTo>
                  <a:lnTo>
                    <a:pt x="1343101" y="889635"/>
                  </a:lnTo>
                  <a:lnTo>
                    <a:pt x="1332191" y="907338"/>
                  </a:lnTo>
                  <a:lnTo>
                    <a:pt x="1314856" y="919848"/>
                  </a:lnTo>
                  <a:lnTo>
                    <a:pt x="1159078" y="990003"/>
                  </a:lnTo>
                  <a:lnTo>
                    <a:pt x="1114640" y="891273"/>
                  </a:lnTo>
                  <a:lnTo>
                    <a:pt x="1270406" y="821143"/>
                  </a:lnTo>
                  <a:lnTo>
                    <a:pt x="1291272" y="816457"/>
                  </a:lnTo>
                  <a:lnTo>
                    <a:pt x="1311770" y="820026"/>
                  </a:lnTo>
                  <a:lnTo>
                    <a:pt x="1329474" y="830935"/>
                  </a:lnTo>
                  <a:lnTo>
                    <a:pt x="1341996" y="848271"/>
                  </a:lnTo>
                  <a:lnTo>
                    <a:pt x="1346669" y="869137"/>
                  </a:lnTo>
                  <a:lnTo>
                    <a:pt x="1346669" y="772922"/>
                  </a:lnTo>
                  <a:lnTo>
                    <a:pt x="1332865" y="764387"/>
                  </a:lnTo>
                  <a:lnTo>
                    <a:pt x="1290307" y="757008"/>
                  </a:lnTo>
                  <a:lnTo>
                    <a:pt x="1246886" y="766813"/>
                  </a:lnTo>
                  <a:lnTo>
                    <a:pt x="1037882" y="860907"/>
                  </a:lnTo>
                  <a:lnTo>
                    <a:pt x="1197267" y="1214894"/>
                  </a:lnTo>
                  <a:lnTo>
                    <a:pt x="1250480" y="1190929"/>
                  </a:lnTo>
                  <a:lnTo>
                    <a:pt x="1183462" y="1042085"/>
                  </a:lnTo>
                  <a:lnTo>
                    <a:pt x="1264437" y="1005624"/>
                  </a:lnTo>
                  <a:lnTo>
                    <a:pt x="1311059" y="1035062"/>
                  </a:lnTo>
                  <a:lnTo>
                    <a:pt x="1358938" y="1059548"/>
                  </a:lnTo>
                  <a:lnTo>
                    <a:pt x="1407756" y="1079030"/>
                  </a:lnTo>
                  <a:lnTo>
                    <a:pt x="1457172" y="1093444"/>
                  </a:lnTo>
                  <a:lnTo>
                    <a:pt x="1506880" y="1102753"/>
                  </a:lnTo>
                  <a:lnTo>
                    <a:pt x="1556537" y="1106881"/>
                  </a:lnTo>
                  <a:lnTo>
                    <a:pt x="1605851" y="1105801"/>
                  </a:lnTo>
                  <a:lnTo>
                    <a:pt x="1654479" y="1099451"/>
                  </a:lnTo>
                  <a:lnTo>
                    <a:pt x="1702104" y="1087767"/>
                  </a:lnTo>
                  <a:lnTo>
                    <a:pt x="1739430" y="1075131"/>
                  </a:lnTo>
                  <a:lnTo>
                    <a:pt x="1775142" y="1060450"/>
                  </a:lnTo>
                  <a:lnTo>
                    <a:pt x="1797850" y="1048842"/>
                  </a:lnTo>
                  <a:lnTo>
                    <a:pt x="1824443" y="1035253"/>
                  </a:lnTo>
                  <a:lnTo>
                    <a:pt x="1869694" y="1005916"/>
                  </a:lnTo>
                  <a:lnTo>
                    <a:pt x="1910778" y="972591"/>
                  </a:lnTo>
                  <a:lnTo>
                    <a:pt x="1947570" y="935405"/>
                  </a:lnTo>
                  <a:lnTo>
                    <a:pt x="1979942" y="894486"/>
                  </a:lnTo>
                  <a:lnTo>
                    <a:pt x="2007793" y="849960"/>
                  </a:lnTo>
                  <a:close/>
                </a:path>
                <a:path w="12195810" h="1414145">
                  <a:moveTo>
                    <a:pt x="2457653" y="1413560"/>
                  </a:moveTo>
                  <a:lnTo>
                    <a:pt x="2457246" y="1413446"/>
                  </a:lnTo>
                  <a:lnTo>
                    <a:pt x="2358148" y="1383017"/>
                  </a:lnTo>
                  <a:lnTo>
                    <a:pt x="2384056" y="1355267"/>
                  </a:lnTo>
                  <a:lnTo>
                    <a:pt x="2399068" y="1321460"/>
                  </a:lnTo>
                  <a:lnTo>
                    <a:pt x="2402281" y="1284617"/>
                  </a:lnTo>
                  <a:lnTo>
                    <a:pt x="2392794" y="1247762"/>
                  </a:lnTo>
                  <a:lnTo>
                    <a:pt x="2387130" y="1239901"/>
                  </a:lnTo>
                  <a:lnTo>
                    <a:pt x="2366772" y="1211643"/>
                  </a:lnTo>
                  <a:lnTo>
                    <a:pt x="2344267" y="1197749"/>
                  </a:lnTo>
                  <a:lnTo>
                    <a:pt x="2344267" y="1292580"/>
                  </a:lnTo>
                  <a:lnTo>
                    <a:pt x="2340686" y="1313078"/>
                  </a:lnTo>
                  <a:lnTo>
                    <a:pt x="2329777" y="1330782"/>
                  </a:lnTo>
                  <a:lnTo>
                    <a:pt x="2312454" y="1343304"/>
                  </a:lnTo>
                  <a:lnTo>
                    <a:pt x="2156663" y="1413446"/>
                  </a:lnTo>
                  <a:lnTo>
                    <a:pt x="2112213" y="1314729"/>
                  </a:lnTo>
                  <a:lnTo>
                    <a:pt x="2268004" y="1244587"/>
                  </a:lnTo>
                  <a:lnTo>
                    <a:pt x="2288857" y="1239901"/>
                  </a:lnTo>
                  <a:lnTo>
                    <a:pt x="2309355" y="1243469"/>
                  </a:lnTo>
                  <a:lnTo>
                    <a:pt x="2327059" y="1254379"/>
                  </a:lnTo>
                  <a:lnTo>
                    <a:pt x="2339581" y="1271714"/>
                  </a:lnTo>
                  <a:lnTo>
                    <a:pt x="2344267" y="1292580"/>
                  </a:lnTo>
                  <a:lnTo>
                    <a:pt x="2344267" y="1197749"/>
                  </a:lnTo>
                  <a:lnTo>
                    <a:pt x="2330018" y="1188948"/>
                  </a:lnTo>
                  <a:lnTo>
                    <a:pt x="2287473" y="1181582"/>
                  </a:lnTo>
                  <a:lnTo>
                    <a:pt x="2244039" y="1191374"/>
                  </a:lnTo>
                  <a:lnTo>
                    <a:pt x="2035048" y="1285468"/>
                  </a:lnTo>
                  <a:lnTo>
                    <a:pt x="2092718" y="1413560"/>
                  </a:lnTo>
                  <a:lnTo>
                    <a:pt x="2457653" y="1413560"/>
                  </a:lnTo>
                  <a:close/>
                </a:path>
                <a:path w="12195810" h="1414145">
                  <a:moveTo>
                    <a:pt x="2654122" y="533463"/>
                  </a:moveTo>
                  <a:lnTo>
                    <a:pt x="2623515" y="502742"/>
                  </a:lnTo>
                  <a:lnTo>
                    <a:pt x="2368918" y="247256"/>
                  </a:lnTo>
                  <a:lnTo>
                    <a:pt x="2312581" y="272618"/>
                  </a:lnTo>
                  <a:lnTo>
                    <a:pt x="2496337" y="457009"/>
                  </a:lnTo>
                  <a:lnTo>
                    <a:pt x="2366581" y="510794"/>
                  </a:lnTo>
                  <a:lnTo>
                    <a:pt x="2380589" y="370916"/>
                  </a:lnTo>
                  <a:lnTo>
                    <a:pt x="2321750" y="365887"/>
                  </a:lnTo>
                  <a:lnTo>
                    <a:pt x="2283460" y="758774"/>
                  </a:lnTo>
                  <a:lnTo>
                    <a:pt x="2341524" y="764159"/>
                  </a:lnTo>
                  <a:lnTo>
                    <a:pt x="2359774" y="576008"/>
                  </a:lnTo>
                  <a:lnTo>
                    <a:pt x="2521102" y="510794"/>
                  </a:lnTo>
                  <a:lnTo>
                    <a:pt x="2541054" y="502742"/>
                  </a:lnTo>
                  <a:lnTo>
                    <a:pt x="2612326" y="574535"/>
                  </a:lnTo>
                  <a:lnTo>
                    <a:pt x="2654122" y="533463"/>
                  </a:lnTo>
                  <a:close/>
                </a:path>
                <a:path w="12195810" h="1414145">
                  <a:moveTo>
                    <a:pt x="2822651" y="548144"/>
                  </a:moveTo>
                  <a:lnTo>
                    <a:pt x="2768892" y="178219"/>
                  </a:lnTo>
                  <a:lnTo>
                    <a:pt x="2711145" y="186601"/>
                  </a:lnTo>
                  <a:lnTo>
                    <a:pt x="2764904" y="556539"/>
                  </a:lnTo>
                  <a:lnTo>
                    <a:pt x="2822651" y="548144"/>
                  </a:lnTo>
                  <a:close/>
                </a:path>
                <a:path w="12195810" h="1414145">
                  <a:moveTo>
                    <a:pt x="2956610" y="936409"/>
                  </a:moveTo>
                  <a:lnTo>
                    <a:pt x="2928023" y="885278"/>
                  </a:lnTo>
                  <a:lnTo>
                    <a:pt x="2461183" y="1148334"/>
                  </a:lnTo>
                  <a:lnTo>
                    <a:pt x="2490889" y="1199896"/>
                  </a:lnTo>
                  <a:lnTo>
                    <a:pt x="2634246" y="1118641"/>
                  </a:lnTo>
                  <a:lnTo>
                    <a:pt x="2756116" y="1389341"/>
                  </a:lnTo>
                  <a:lnTo>
                    <a:pt x="2810103" y="1365034"/>
                  </a:lnTo>
                  <a:lnTo>
                    <a:pt x="2699181" y="1118641"/>
                  </a:lnTo>
                  <a:lnTo>
                    <a:pt x="2686151" y="1089710"/>
                  </a:lnTo>
                  <a:lnTo>
                    <a:pt x="2956610" y="936409"/>
                  </a:lnTo>
                  <a:close/>
                </a:path>
                <a:path w="12195810" h="1414145">
                  <a:moveTo>
                    <a:pt x="3073196" y="0"/>
                  </a:moveTo>
                  <a:lnTo>
                    <a:pt x="3005671" y="0"/>
                  </a:lnTo>
                  <a:lnTo>
                    <a:pt x="3018053" y="26123"/>
                  </a:lnTo>
                  <a:lnTo>
                    <a:pt x="3073196" y="0"/>
                  </a:lnTo>
                  <a:close/>
                </a:path>
                <a:path w="12195810" h="1414145">
                  <a:moveTo>
                    <a:pt x="3146869" y="443318"/>
                  </a:moveTo>
                  <a:lnTo>
                    <a:pt x="2922511" y="309651"/>
                  </a:lnTo>
                  <a:lnTo>
                    <a:pt x="2948013" y="280771"/>
                  </a:lnTo>
                  <a:lnTo>
                    <a:pt x="2969488" y="246138"/>
                  </a:lnTo>
                  <a:lnTo>
                    <a:pt x="2983204" y="206527"/>
                  </a:lnTo>
                  <a:lnTo>
                    <a:pt x="2985427" y="162750"/>
                  </a:lnTo>
                  <a:lnTo>
                    <a:pt x="2972422" y="115595"/>
                  </a:lnTo>
                  <a:lnTo>
                    <a:pt x="2959252" y="95224"/>
                  </a:lnTo>
                  <a:lnTo>
                    <a:pt x="2946400" y="75323"/>
                  </a:lnTo>
                  <a:lnTo>
                    <a:pt x="2911487" y="48361"/>
                  </a:lnTo>
                  <a:lnTo>
                    <a:pt x="2869336" y="35255"/>
                  </a:lnTo>
                  <a:lnTo>
                    <a:pt x="2837878" y="36118"/>
                  </a:lnTo>
                  <a:lnTo>
                    <a:pt x="2681516" y="106514"/>
                  </a:lnTo>
                  <a:lnTo>
                    <a:pt x="2679204" y="108140"/>
                  </a:lnTo>
                  <a:lnTo>
                    <a:pt x="2649690" y="133146"/>
                  </a:lnTo>
                  <a:lnTo>
                    <a:pt x="2632608" y="149872"/>
                  </a:lnTo>
                  <a:lnTo>
                    <a:pt x="2675229" y="190969"/>
                  </a:lnTo>
                  <a:lnTo>
                    <a:pt x="2688094" y="178193"/>
                  </a:lnTo>
                  <a:lnTo>
                    <a:pt x="2713520" y="156794"/>
                  </a:lnTo>
                  <a:lnTo>
                    <a:pt x="2749600" y="131648"/>
                  </a:lnTo>
                  <a:lnTo>
                    <a:pt x="2794444" y="107607"/>
                  </a:lnTo>
                  <a:lnTo>
                    <a:pt x="2835465" y="95224"/>
                  </a:lnTo>
                  <a:lnTo>
                    <a:pt x="2870885" y="96850"/>
                  </a:lnTo>
                  <a:lnTo>
                    <a:pt x="2899346" y="112039"/>
                  </a:lnTo>
                  <a:lnTo>
                    <a:pt x="2919552" y="140335"/>
                  </a:lnTo>
                  <a:lnTo>
                    <a:pt x="2925788" y="197815"/>
                  </a:lnTo>
                  <a:lnTo>
                    <a:pt x="2902940" y="244043"/>
                  </a:lnTo>
                  <a:lnTo>
                    <a:pt x="2872333" y="275323"/>
                  </a:lnTo>
                  <a:lnTo>
                    <a:pt x="2855264" y="287997"/>
                  </a:lnTo>
                  <a:lnTo>
                    <a:pt x="2814078" y="313956"/>
                  </a:lnTo>
                  <a:lnTo>
                    <a:pt x="3116808" y="493953"/>
                  </a:lnTo>
                  <a:lnTo>
                    <a:pt x="3146869" y="443318"/>
                  </a:lnTo>
                  <a:close/>
                </a:path>
                <a:path w="12195810" h="1414145">
                  <a:moveTo>
                    <a:pt x="3343999" y="230352"/>
                  </a:moveTo>
                  <a:lnTo>
                    <a:pt x="3263557" y="0"/>
                  </a:lnTo>
                  <a:lnTo>
                    <a:pt x="3201746" y="0"/>
                  </a:lnTo>
                  <a:lnTo>
                    <a:pt x="3288906" y="249593"/>
                  </a:lnTo>
                  <a:lnTo>
                    <a:pt x="3343999" y="230352"/>
                  </a:lnTo>
                  <a:close/>
                </a:path>
                <a:path w="12195810" h="1414145">
                  <a:moveTo>
                    <a:pt x="3633038" y="1055738"/>
                  </a:moveTo>
                  <a:lnTo>
                    <a:pt x="3563620" y="901560"/>
                  </a:lnTo>
                  <a:lnTo>
                    <a:pt x="3507168" y="776185"/>
                  </a:lnTo>
                  <a:lnTo>
                    <a:pt x="3472269" y="698677"/>
                  </a:lnTo>
                  <a:lnTo>
                    <a:pt x="3157626" y="840346"/>
                  </a:lnTo>
                  <a:lnTo>
                    <a:pt x="3181578" y="893559"/>
                  </a:lnTo>
                  <a:lnTo>
                    <a:pt x="3442246" y="776185"/>
                  </a:lnTo>
                  <a:lnTo>
                    <a:pt x="3474529" y="847915"/>
                  </a:lnTo>
                  <a:lnTo>
                    <a:pt x="3436620" y="864997"/>
                  </a:lnTo>
                  <a:lnTo>
                    <a:pt x="3436620" y="1041463"/>
                  </a:lnTo>
                  <a:lnTo>
                    <a:pt x="3431819" y="1069009"/>
                  </a:lnTo>
                  <a:lnTo>
                    <a:pt x="3417151" y="1092809"/>
                  </a:lnTo>
                  <a:lnTo>
                    <a:pt x="3393871" y="1109624"/>
                  </a:lnTo>
                  <a:lnTo>
                    <a:pt x="3384626" y="1113790"/>
                  </a:lnTo>
                  <a:lnTo>
                    <a:pt x="3356889" y="1119543"/>
                  </a:lnTo>
                  <a:lnTo>
                    <a:pt x="3329597" y="1114679"/>
                  </a:lnTo>
                  <a:lnTo>
                    <a:pt x="3305962" y="1100162"/>
                  </a:lnTo>
                  <a:lnTo>
                    <a:pt x="3289198" y="1076972"/>
                  </a:lnTo>
                  <a:lnTo>
                    <a:pt x="3282924" y="1048956"/>
                  </a:lnTo>
                  <a:lnTo>
                    <a:pt x="3287725" y="1021422"/>
                  </a:lnTo>
                  <a:lnTo>
                    <a:pt x="3302381" y="997610"/>
                  </a:lnTo>
                  <a:lnTo>
                    <a:pt x="3325672" y="980795"/>
                  </a:lnTo>
                  <a:lnTo>
                    <a:pt x="3400475" y="947115"/>
                  </a:lnTo>
                  <a:lnTo>
                    <a:pt x="3430333" y="1013447"/>
                  </a:lnTo>
                  <a:lnTo>
                    <a:pt x="3436620" y="1041463"/>
                  </a:lnTo>
                  <a:lnTo>
                    <a:pt x="3436620" y="864997"/>
                  </a:lnTo>
                  <a:lnTo>
                    <a:pt x="3300247" y="926388"/>
                  </a:lnTo>
                  <a:lnTo>
                    <a:pt x="3257804" y="956741"/>
                  </a:lnTo>
                  <a:lnTo>
                    <a:pt x="3231324" y="999388"/>
                  </a:lnTo>
                  <a:lnTo>
                    <a:pt x="3222879" y="1048880"/>
                  </a:lnTo>
                  <a:lnTo>
                    <a:pt x="3234537" y="1099743"/>
                  </a:lnTo>
                  <a:lnTo>
                    <a:pt x="3256826" y="1133817"/>
                  </a:lnTo>
                  <a:lnTo>
                    <a:pt x="3287585" y="1158862"/>
                  </a:lnTo>
                  <a:lnTo>
                    <a:pt x="3324148" y="1173645"/>
                  </a:lnTo>
                  <a:lnTo>
                    <a:pt x="3363874" y="1176921"/>
                  </a:lnTo>
                  <a:lnTo>
                    <a:pt x="3374948" y="1175740"/>
                  </a:lnTo>
                  <a:lnTo>
                    <a:pt x="3386264" y="1173568"/>
                  </a:lnTo>
                  <a:lnTo>
                    <a:pt x="3397478" y="1170406"/>
                  </a:lnTo>
                  <a:lnTo>
                    <a:pt x="3408235" y="1166228"/>
                  </a:lnTo>
                  <a:lnTo>
                    <a:pt x="3418598" y="1162494"/>
                  </a:lnTo>
                  <a:lnTo>
                    <a:pt x="3456000" y="1136383"/>
                  </a:lnTo>
                  <a:lnTo>
                    <a:pt x="3479939" y="1104569"/>
                  </a:lnTo>
                  <a:lnTo>
                    <a:pt x="3493198" y="1067574"/>
                  </a:lnTo>
                  <a:lnTo>
                    <a:pt x="3494849" y="1027976"/>
                  </a:lnTo>
                  <a:lnTo>
                    <a:pt x="3483965" y="988364"/>
                  </a:lnTo>
                  <a:lnTo>
                    <a:pt x="3465398" y="947115"/>
                  </a:lnTo>
                  <a:lnTo>
                    <a:pt x="3454108" y="922045"/>
                  </a:lnTo>
                  <a:lnTo>
                    <a:pt x="3499612" y="901560"/>
                  </a:lnTo>
                  <a:lnTo>
                    <a:pt x="3579825" y="1079703"/>
                  </a:lnTo>
                  <a:lnTo>
                    <a:pt x="3633038" y="1055738"/>
                  </a:lnTo>
                  <a:close/>
                </a:path>
                <a:path w="12195810" h="1414145">
                  <a:moveTo>
                    <a:pt x="3918940" y="1413560"/>
                  </a:moveTo>
                  <a:lnTo>
                    <a:pt x="3898176" y="1367447"/>
                  </a:lnTo>
                  <a:lnTo>
                    <a:pt x="3795750" y="1413560"/>
                  </a:lnTo>
                  <a:lnTo>
                    <a:pt x="3918940" y="1413560"/>
                  </a:lnTo>
                  <a:close/>
                </a:path>
                <a:path w="12195810" h="1414145">
                  <a:moveTo>
                    <a:pt x="4141178" y="828814"/>
                  </a:moveTo>
                  <a:lnTo>
                    <a:pt x="4117784" y="800214"/>
                  </a:lnTo>
                  <a:lnTo>
                    <a:pt x="4104030" y="783399"/>
                  </a:lnTo>
                  <a:lnTo>
                    <a:pt x="4097223" y="787933"/>
                  </a:lnTo>
                  <a:lnTo>
                    <a:pt x="4089514" y="792607"/>
                  </a:lnTo>
                  <a:lnTo>
                    <a:pt x="4080751" y="796874"/>
                  </a:lnTo>
                  <a:lnTo>
                    <a:pt x="4070794" y="800214"/>
                  </a:lnTo>
                  <a:lnTo>
                    <a:pt x="4052481" y="798944"/>
                  </a:lnTo>
                  <a:lnTo>
                    <a:pt x="4031894" y="791057"/>
                  </a:lnTo>
                  <a:lnTo>
                    <a:pt x="4009923" y="778573"/>
                  </a:lnTo>
                  <a:lnTo>
                    <a:pt x="4001490" y="772909"/>
                  </a:lnTo>
                  <a:lnTo>
                    <a:pt x="3987495" y="763524"/>
                  </a:lnTo>
                  <a:lnTo>
                    <a:pt x="3984282" y="761517"/>
                  </a:lnTo>
                  <a:lnTo>
                    <a:pt x="3976052" y="756412"/>
                  </a:lnTo>
                  <a:lnTo>
                    <a:pt x="3964432" y="748855"/>
                  </a:lnTo>
                  <a:lnTo>
                    <a:pt x="3952506" y="741438"/>
                  </a:lnTo>
                  <a:lnTo>
                    <a:pt x="3940213" y="734720"/>
                  </a:lnTo>
                  <a:lnTo>
                    <a:pt x="3968534" y="707148"/>
                  </a:lnTo>
                  <a:lnTo>
                    <a:pt x="3985514" y="672350"/>
                  </a:lnTo>
                  <a:lnTo>
                    <a:pt x="3989870" y="633844"/>
                  </a:lnTo>
                  <a:lnTo>
                    <a:pt x="3980319" y="595147"/>
                  </a:lnTo>
                  <a:lnTo>
                    <a:pt x="3975163" y="587984"/>
                  </a:lnTo>
                  <a:lnTo>
                    <a:pt x="3954297" y="559028"/>
                  </a:lnTo>
                  <a:lnTo>
                    <a:pt x="3930243" y="544182"/>
                  </a:lnTo>
                  <a:lnTo>
                    <a:pt x="3930243" y="640676"/>
                  </a:lnTo>
                  <a:lnTo>
                    <a:pt x="3926675" y="661162"/>
                  </a:lnTo>
                  <a:lnTo>
                    <a:pt x="3915765" y="678865"/>
                  </a:lnTo>
                  <a:lnTo>
                    <a:pt x="3898430" y="691388"/>
                  </a:lnTo>
                  <a:lnTo>
                    <a:pt x="3742652" y="761517"/>
                  </a:lnTo>
                  <a:lnTo>
                    <a:pt x="3698202" y="662813"/>
                  </a:lnTo>
                  <a:lnTo>
                    <a:pt x="3853992" y="592670"/>
                  </a:lnTo>
                  <a:lnTo>
                    <a:pt x="3874846" y="587984"/>
                  </a:lnTo>
                  <a:lnTo>
                    <a:pt x="3895344" y="591566"/>
                  </a:lnTo>
                  <a:lnTo>
                    <a:pt x="3913047" y="602475"/>
                  </a:lnTo>
                  <a:lnTo>
                    <a:pt x="3925570" y="619810"/>
                  </a:lnTo>
                  <a:lnTo>
                    <a:pt x="3930243" y="640676"/>
                  </a:lnTo>
                  <a:lnTo>
                    <a:pt x="3930243" y="544182"/>
                  </a:lnTo>
                  <a:lnTo>
                    <a:pt x="3917556" y="536346"/>
                  </a:lnTo>
                  <a:lnTo>
                    <a:pt x="3874998" y="528967"/>
                  </a:lnTo>
                  <a:lnTo>
                    <a:pt x="3831577" y="538759"/>
                  </a:lnTo>
                  <a:lnTo>
                    <a:pt x="3622573" y="632853"/>
                  </a:lnTo>
                  <a:lnTo>
                    <a:pt x="3783342" y="989926"/>
                  </a:lnTo>
                  <a:lnTo>
                    <a:pt x="3836555" y="965962"/>
                  </a:lnTo>
                  <a:lnTo>
                    <a:pt x="3768153" y="814044"/>
                  </a:lnTo>
                  <a:lnTo>
                    <a:pt x="3850665" y="776884"/>
                  </a:lnTo>
                  <a:lnTo>
                    <a:pt x="3872827" y="772909"/>
                  </a:lnTo>
                  <a:lnTo>
                    <a:pt x="3897045" y="778967"/>
                  </a:lnTo>
                  <a:lnTo>
                    <a:pt x="3924211" y="793076"/>
                  </a:lnTo>
                  <a:lnTo>
                    <a:pt x="3955186" y="813308"/>
                  </a:lnTo>
                  <a:lnTo>
                    <a:pt x="3985412" y="832726"/>
                  </a:lnTo>
                  <a:lnTo>
                    <a:pt x="4016527" y="848880"/>
                  </a:lnTo>
                  <a:lnTo>
                    <a:pt x="4048683" y="858469"/>
                  </a:lnTo>
                  <a:lnTo>
                    <a:pt x="4082072" y="858215"/>
                  </a:lnTo>
                  <a:lnTo>
                    <a:pt x="4118927" y="844575"/>
                  </a:lnTo>
                  <a:lnTo>
                    <a:pt x="4135551" y="833145"/>
                  </a:lnTo>
                  <a:lnTo>
                    <a:pt x="4141178" y="828814"/>
                  </a:lnTo>
                  <a:close/>
                </a:path>
                <a:path w="12195810" h="1414145">
                  <a:moveTo>
                    <a:pt x="4502963" y="545795"/>
                  </a:moveTo>
                  <a:lnTo>
                    <a:pt x="4489691" y="496595"/>
                  </a:lnTo>
                  <a:lnTo>
                    <a:pt x="4471987" y="457263"/>
                  </a:lnTo>
                  <a:lnTo>
                    <a:pt x="4418774" y="481228"/>
                  </a:lnTo>
                  <a:lnTo>
                    <a:pt x="4436478" y="520560"/>
                  </a:lnTo>
                  <a:lnTo>
                    <a:pt x="4445419" y="559612"/>
                  </a:lnTo>
                  <a:lnTo>
                    <a:pt x="4438929" y="597598"/>
                  </a:lnTo>
                  <a:lnTo>
                    <a:pt x="4418609" y="630351"/>
                  </a:lnTo>
                  <a:lnTo>
                    <a:pt x="4386021" y="653656"/>
                  </a:lnTo>
                  <a:lnTo>
                    <a:pt x="4346981" y="662597"/>
                  </a:lnTo>
                  <a:lnTo>
                    <a:pt x="4308983" y="656107"/>
                  </a:lnTo>
                  <a:lnTo>
                    <a:pt x="4276242" y="635787"/>
                  </a:lnTo>
                  <a:lnTo>
                    <a:pt x="4252925" y="603199"/>
                  </a:lnTo>
                  <a:lnTo>
                    <a:pt x="4219270" y="528434"/>
                  </a:lnTo>
                  <a:lnTo>
                    <a:pt x="4208475" y="504482"/>
                  </a:lnTo>
                  <a:lnTo>
                    <a:pt x="4326674" y="451269"/>
                  </a:lnTo>
                  <a:lnTo>
                    <a:pt x="4470692" y="386435"/>
                  </a:lnTo>
                  <a:lnTo>
                    <a:pt x="4446740" y="333222"/>
                  </a:lnTo>
                  <a:lnTo>
                    <a:pt x="4184523" y="451269"/>
                  </a:lnTo>
                  <a:lnTo>
                    <a:pt x="4157789" y="391883"/>
                  </a:lnTo>
                  <a:lnTo>
                    <a:pt x="4104576" y="415848"/>
                  </a:lnTo>
                  <a:lnTo>
                    <a:pt x="4131310" y="475221"/>
                  </a:lnTo>
                  <a:lnTo>
                    <a:pt x="4046486" y="513422"/>
                  </a:lnTo>
                  <a:lnTo>
                    <a:pt x="4070439" y="566635"/>
                  </a:lnTo>
                  <a:lnTo>
                    <a:pt x="4155262" y="528434"/>
                  </a:lnTo>
                  <a:lnTo>
                    <a:pt x="4199712" y="627164"/>
                  </a:lnTo>
                  <a:lnTo>
                    <a:pt x="4227754" y="669709"/>
                  </a:lnTo>
                  <a:lnTo>
                    <a:pt x="4266235" y="700265"/>
                  </a:lnTo>
                  <a:lnTo>
                    <a:pt x="4311726" y="717511"/>
                  </a:lnTo>
                  <a:lnTo>
                    <a:pt x="4360786" y="720140"/>
                  </a:lnTo>
                  <a:lnTo>
                    <a:pt x="4409986" y="706869"/>
                  </a:lnTo>
                  <a:lnTo>
                    <a:pt x="4452544" y="678827"/>
                  </a:lnTo>
                  <a:lnTo>
                    <a:pt x="4465434" y="662597"/>
                  </a:lnTo>
                  <a:lnTo>
                    <a:pt x="4483087" y="640359"/>
                  </a:lnTo>
                  <a:lnTo>
                    <a:pt x="4500334" y="594868"/>
                  </a:lnTo>
                  <a:lnTo>
                    <a:pt x="4502963" y="545795"/>
                  </a:lnTo>
                  <a:close/>
                </a:path>
                <a:path w="12195810" h="1414145">
                  <a:moveTo>
                    <a:pt x="4733658" y="1413560"/>
                  </a:moveTo>
                  <a:lnTo>
                    <a:pt x="4677168" y="1288097"/>
                  </a:lnTo>
                  <a:lnTo>
                    <a:pt x="4620730" y="1162735"/>
                  </a:lnTo>
                  <a:lnTo>
                    <a:pt x="4585830" y="1085215"/>
                  </a:lnTo>
                  <a:lnTo>
                    <a:pt x="4271175" y="1226883"/>
                  </a:lnTo>
                  <a:lnTo>
                    <a:pt x="4295140" y="1280096"/>
                  </a:lnTo>
                  <a:lnTo>
                    <a:pt x="4555795" y="1162735"/>
                  </a:lnTo>
                  <a:lnTo>
                    <a:pt x="4588091" y="1234452"/>
                  </a:lnTo>
                  <a:lnTo>
                    <a:pt x="4413809" y="1312926"/>
                  </a:lnTo>
                  <a:lnTo>
                    <a:pt x="4371352" y="1343279"/>
                  </a:lnTo>
                  <a:lnTo>
                    <a:pt x="4344873" y="1385925"/>
                  </a:lnTo>
                  <a:lnTo>
                    <a:pt x="4340161" y="1413560"/>
                  </a:lnTo>
                  <a:lnTo>
                    <a:pt x="4400296" y="1413560"/>
                  </a:lnTo>
                  <a:lnTo>
                    <a:pt x="4401274" y="1407960"/>
                  </a:lnTo>
                  <a:lnTo>
                    <a:pt x="4415942" y="1384147"/>
                  </a:lnTo>
                  <a:lnTo>
                    <a:pt x="4439221" y="1367332"/>
                  </a:lnTo>
                  <a:lnTo>
                    <a:pt x="4514024" y="1333652"/>
                  </a:lnTo>
                  <a:lnTo>
                    <a:pt x="4543895" y="1399984"/>
                  </a:lnTo>
                  <a:lnTo>
                    <a:pt x="4546943" y="1413560"/>
                  </a:lnTo>
                  <a:lnTo>
                    <a:pt x="4608144" y="1413560"/>
                  </a:lnTo>
                  <a:lnTo>
                    <a:pt x="4597527" y="1374902"/>
                  </a:lnTo>
                  <a:lnTo>
                    <a:pt x="4578959" y="1333652"/>
                  </a:lnTo>
                  <a:lnTo>
                    <a:pt x="4567656" y="1308582"/>
                  </a:lnTo>
                  <a:lnTo>
                    <a:pt x="4613173" y="1288097"/>
                  </a:lnTo>
                  <a:lnTo>
                    <a:pt x="4669663" y="1413560"/>
                  </a:lnTo>
                  <a:lnTo>
                    <a:pt x="4733658" y="1413560"/>
                  </a:lnTo>
                  <a:close/>
                </a:path>
                <a:path w="12195810" h="1414145">
                  <a:moveTo>
                    <a:pt x="5244325" y="284378"/>
                  </a:moveTo>
                  <a:lnTo>
                    <a:pt x="5213794" y="260692"/>
                  </a:lnTo>
                  <a:lnTo>
                    <a:pt x="5064455" y="144780"/>
                  </a:lnTo>
                  <a:lnTo>
                    <a:pt x="5064455" y="220662"/>
                  </a:lnTo>
                  <a:lnTo>
                    <a:pt x="4900955" y="294284"/>
                  </a:lnTo>
                  <a:lnTo>
                    <a:pt x="4913261" y="103238"/>
                  </a:lnTo>
                  <a:lnTo>
                    <a:pt x="5064455" y="220662"/>
                  </a:lnTo>
                  <a:lnTo>
                    <a:pt x="5064455" y="144780"/>
                  </a:lnTo>
                  <a:lnTo>
                    <a:pt x="5010937" y="103238"/>
                  </a:lnTo>
                  <a:lnTo>
                    <a:pt x="4896421" y="14351"/>
                  </a:lnTo>
                  <a:lnTo>
                    <a:pt x="4860175" y="30657"/>
                  </a:lnTo>
                  <a:lnTo>
                    <a:pt x="4831727" y="470154"/>
                  </a:lnTo>
                  <a:lnTo>
                    <a:pt x="4892662" y="442709"/>
                  </a:lnTo>
                  <a:lnTo>
                    <a:pt x="4897145" y="359994"/>
                  </a:lnTo>
                  <a:lnTo>
                    <a:pt x="5043106" y="294284"/>
                  </a:lnTo>
                  <a:lnTo>
                    <a:pt x="5117719" y="260692"/>
                  </a:lnTo>
                  <a:lnTo>
                    <a:pt x="5183390" y="311810"/>
                  </a:lnTo>
                  <a:lnTo>
                    <a:pt x="5244325" y="284378"/>
                  </a:lnTo>
                  <a:close/>
                </a:path>
                <a:path w="12195810" h="1414145">
                  <a:moveTo>
                    <a:pt x="5259870" y="1213040"/>
                  </a:moveTo>
                  <a:lnTo>
                    <a:pt x="5236476" y="1184440"/>
                  </a:lnTo>
                  <a:lnTo>
                    <a:pt x="5222722" y="1167625"/>
                  </a:lnTo>
                  <a:lnTo>
                    <a:pt x="5215902" y="1172159"/>
                  </a:lnTo>
                  <a:lnTo>
                    <a:pt x="5208194" y="1176832"/>
                  </a:lnTo>
                  <a:lnTo>
                    <a:pt x="5199443" y="1181100"/>
                  </a:lnTo>
                  <a:lnTo>
                    <a:pt x="5189474" y="1184440"/>
                  </a:lnTo>
                  <a:lnTo>
                    <a:pt x="5171173" y="1183170"/>
                  </a:lnTo>
                  <a:lnTo>
                    <a:pt x="5150574" y="1175283"/>
                  </a:lnTo>
                  <a:lnTo>
                    <a:pt x="5128615" y="1162799"/>
                  </a:lnTo>
                  <a:lnTo>
                    <a:pt x="5106187" y="1147749"/>
                  </a:lnTo>
                  <a:lnTo>
                    <a:pt x="5094744" y="1140637"/>
                  </a:lnTo>
                  <a:lnTo>
                    <a:pt x="5083111" y="1133081"/>
                  </a:lnTo>
                  <a:lnTo>
                    <a:pt x="5071199" y="1125664"/>
                  </a:lnTo>
                  <a:lnTo>
                    <a:pt x="5058892" y="1118946"/>
                  </a:lnTo>
                  <a:lnTo>
                    <a:pt x="5087226" y="1091374"/>
                  </a:lnTo>
                  <a:lnTo>
                    <a:pt x="5104206" y="1056576"/>
                  </a:lnTo>
                  <a:lnTo>
                    <a:pt x="5108562" y="1018070"/>
                  </a:lnTo>
                  <a:lnTo>
                    <a:pt x="5099012" y="979373"/>
                  </a:lnTo>
                  <a:lnTo>
                    <a:pt x="5093855" y="972210"/>
                  </a:lnTo>
                  <a:lnTo>
                    <a:pt x="5072989" y="943254"/>
                  </a:lnTo>
                  <a:lnTo>
                    <a:pt x="5048936" y="928408"/>
                  </a:lnTo>
                  <a:lnTo>
                    <a:pt x="5048936" y="1024902"/>
                  </a:lnTo>
                  <a:lnTo>
                    <a:pt x="5045367" y="1045387"/>
                  </a:lnTo>
                  <a:lnTo>
                    <a:pt x="5034458" y="1063091"/>
                  </a:lnTo>
                  <a:lnTo>
                    <a:pt x="5017122" y="1075613"/>
                  </a:lnTo>
                  <a:lnTo>
                    <a:pt x="4996497" y="1084897"/>
                  </a:lnTo>
                  <a:lnTo>
                    <a:pt x="4856213" y="1148054"/>
                  </a:lnTo>
                  <a:lnTo>
                    <a:pt x="4811763" y="1049350"/>
                  </a:lnTo>
                  <a:lnTo>
                    <a:pt x="4952047" y="986180"/>
                  </a:lnTo>
                  <a:lnTo>
                    <a:pt x="4972685" y="976896"/>
                  </a:lnTo>
                  <a:lnTo>
                    <a:pt x="4993538" y="972210"/>
                  </a:lnTo>
                  <a:lnTo>
                    <a:pt x="5014036" y="975791"/>
                  </a:lnTo>
                  <a:lnTo>
                    <a:pt x="5031740" y="986701"/>
                  </a:lnTo>
                  <a:lnTo>
                    <a:pt x="5044262" y="1004036"/>
                  </a:lnTo>
                  <a:lnTo>
                    <a:pt x="5048936" y="1024902"/>
                  </a:lnTo>
                  <a:lnTo>
                    <a:pt x="5048936" y="928408"/>
                  </a:lnTo>
                  <a:lnTo>
                    <a:pt x="5036248" y="920572"/>
                  </a:lnTo>
                  <a:lnTo>
                    <a:pt x="4993691" y="913193"/>
                  </a:lnTo>
                  <a:lnTo>
                    <a:pt x="4950257" y="922985"/>
                  </a:lnTo>
                  <a:lnTo>
                    <a:pt x="4928082" y="932967"/>
                  </a:lnTo>
                  <a:lnTo>
                    <a:pt x="4736122" y="1019390"/>
                  </a:lnTo>
                  <a:lnTo>
                    <a:pt x="4896904" y="1376464"/>
                  </a:lnTo>
                  <a:lnTo>
                    <a:pt x="4950117" y="1352499"/>
                  </a:lnTo>
                  <a:lnTo>
                    <a:pt x="4881702" y="1200581"/>
                  </a:lnTo>
                  <a:lnTo>
                    <a:pt x="4964227" y="1163421"/>
                  </a:lnTo>
                  <a:lnTo>
                    <a:pt x="4986375" y="1159446"/>
                  </a:lnTo>
                  <a:lnTo>
                    <a:pt x="5010607" y="1165504"/>
                  </a:lnTo>
                  <a:lnTo>
                    <a:pt x="5037772" y="1179614"/>
                  </a:lnTo>
                  <a:lnTo>
                    <a:pt x="5039703" y="1180871"/>
                  </a:lnTo>
                  <a:lnTo>
                    <a:pt x="5030051" y="1159446"/>
                  </a:lnTo>
                  <a:lnTo>
                    <a:pt x="5036629" y="1174038"/>
                  </a:lnTo>
                  <a:lnTo>
                    <a:pt x="5042903" y="1177302"/>
                  </a:lnTo>
                  <a:lnTo>
                    <a:pt x="5073866" y="1197533"/>
                  </a:lnTo>
                  <a:lnTo>
                    <a:pt x="5104104" y="1216952"/>
                  </a:lnTo>
                  <a:lnTo>
                    <a:pt x="5135219" y="1233106"/>
                  </a:lnTo>
                  <a:lnTo>
                    <a:pt x="5167376" y="1242695"/>
                  </a:lnTo>
                  <a:lnTo>
                    <a:pt x="5200751" y="1242441"/>
                  </a:lnTo>
                  <a:lnTo>
                    <a:pt x="5237607" y="1228801"/>
                  </a:lnTo>
                  <a:lnTo>
                    <a:pt x="5254231" y="1217371"/>
                  </a:lnTo>
                  <a:lnTo>
                    <a:pt x="5259870" y="1213040"/>
                  </a:lnTo>
                  <a:close/>
                </a:path>
                <a:path w="12195810" h="1414145">
                  <a:moveTo>
                    <a:pt x="5621655" y="930021"/>
                  </a:moveTo>
                  <a:lnTo>
                    <a:pt x="5608371" y="880821"/>
                  </a:lnTo>
                  <a:lnTo>
                    <a:pt x="5590667" y="841489"/>
                  </a:lnTo>
                  <a:lnTo>
                    <a:pt x="5537454" y="865454"/>
                  </a:lnTo>
                  <a:lnTo>
                    <a:pt x="5555158" y="904786"/>
                  </a:lnTo>
                  <a:lnTo>
                    <a:pt x="5564111" y="943838"/>
                  </a:lnTo>
                  <a:lnTo>
                    <a:pt x="5557621" y="981824"/>
                  </a:lnTo>
                  <a:lnTo>
                    <a:pt x="5537289" y="1014577"/>
                  </a:lnTo>
                  <a:lnTo>
                    <a:pt x="5504713" y="1037882"/>
                  </a:lnTo>
                  <a:lnTo>
                    <a:pt x="5465673" y="1046822"/>
                  </a:lnTo>
                  <a:lnTo>
                    <a:pt x="5427675" y="1040333"/>
                  </a:lnTo>
                  <a:lnTo>
                    <a:pt x="5394922" y="1020013"/>
                  </a:lnTo>
                  <a:lnTo>
                    <a:pt x="5371617" y="987425"/>
                  </a:lnTo>
                  <a:lnTo>
                    <a:pt x="5337962" y="912660"/>
                  </a:lnTo>
                  <a:lnTo>
                    <a:pt x="5327167" y="888707"/>
                  </a:lnTo>
                  <a:lnTo>
                    <a:pt x="5445366" y="835494"/>
                  </a:lnTo>
                  <a:lnTo>
                    <a:pt x="5589384" y="770661"/>
                  </a:lnTo>
                  <a:lnTo>
                    <a:pt x="5565419" y="717448"/>
                  </a:lnTo>
                  <a:lnTo>
                    <a:pt x="5303215" y="835494"/>
                  </a:lnTo>
                  <a:lnTo>
                    <a:pt x="5276481" y="776109"/>
                  </a:lnTo>
                  <a:lnTo>
                    <a:pt x="5223268" y="800074"/>
                  </a:lnTo>
                  <a:lnTo>
                    <a:pt x="5250002" y="859447"/>
                  </a:lnTo>
                  <a:lnTo>
                    <a:pt x="5165179" y="897648"/>
                  </a:lnTo>
                  <a:lnTo>
                    <a:pt x="5189131" y="950861"/>
                  </a:lnTo>
                  <a:lnTo>
                    <a:pt x="5273954" y="912660"/>
                  </a:lnTo>
                  <a:lnTo>
                    <a:pt x="5318404" y="1011389"/>
                  </a:lnTo>
                  <a:lnTo>
                    <a:pt x="5346446" y="1053947"/>
                  </a:lnTo>
                  <a:lnTo>
                    <a:pt x="5384927" y="1084491"/>
                  </a:lnTo>
                  <a:lnTo>
                    <a:pt x="5430405" y="1101737"/>
                  </a:lnTo>
                  <a:lnTo>
                    <a:pt x="5479478" y="1104366"/>
                  </a:lnTo>
                  <a:lnTo>
                    <a:pt x="5528678" y="1091095"/>
                  </a:lnTo>
                  <a:lnTo>
                    <a:pt x="5571223" y="1063053"/>
                  </a:lnTo>
                  <a:lnTo>
                    <a:pt x="5584114" y="1046822"/>
                  </a:lnTo>
                  <a:lnTo>
                    <a:pt x="5601779" y="1024585"/>
                  </a:lnTo>
                  <a:lnTo>
                    <a:pt x="5619026" y="979093"/>
                  </a:lnTo>
                  <a:lnTo>
                    <a:pt x="5621655" y="930021"/>
                  </a:lnTo>
                  <a:close/>
                </a:path>
                <a:path w="12195810" h="1414145">
                  <a:moveTo>
                    <a:pt x="6043650" y="0"/>
                  </a:moveTo>
                  <a:lnTo>
                    <a:pt x="5944895" y="0"/>
                  </a:lnTo>
                  <a:lnTo>
                    <a:pt x="5914999" y="18288"/>
                  </a:lnTo>
                  <a:lnTo>
                    <a:pt x="5868238" y="40551"/>
                  </a:lnTo>
                  <a:lnTo>
                    <a:pt x="5817908" y="58597"/>
                  </a:lnTo>
                  <a:lnTo>
                    <a:pt x="5762803" y="71234"/>
                  </a:lnTo>
                  <a:lnTo>
                    <a:pt x="5709666" y="75666"/>
                  </a:lnTo>
                  <a:lnTo>
                    <a:pt x="5659018" y="73215"/>
                  </a:lnTo>
                  <a:lnTo>
                    <a:pt x="5611380" y="65201"/>
                  </a:lnTo>
                  <a:lnTo>
                    <a:pt x="5567261" y="52959"/>
                  </a:lnTo>
                  <a:lnTo>
                    <a:pt x="5527192" y="37795"/>
                  </a:lnTo>
                  <a:lnTo>
                    <a:pt x="5515902" y="32448"/>
                  </a:lnTo>
                  <a:lnTo>
                    <a:pt x="5491696" y="21031"/>
                  </a:lnTo>
                  <a:lnTo>
                    <a:pt x="5484190" y="16827"/>
                  </a:lnTo>
                  <a:lnTo>
                    <a:pt x="5461266" y="3987"/>
                  </a:lnTo>
                  <a:lnTo>
                    <a:pt x="5470106" y="0"/>
                  </a:lnTo>
                  <a:lnTo>
                    <a:pt x="5330025" y="0"/>
                  </a:lnTo>
                  <a:lnTo>
                    <a:pt x="5292661" y="16827"/>
                  </a:lnTo>
                  <a:lnTo>
                    <a:pt x="5285092" y="0"/>
                  </a:lnTo>
                  <a:lnTo>
                    <a:pt x="5222024" y="0"/>
                  </a:lnTo>
                  <a:lnTo>
                    <a:pt x="5330850" y="241719"/>
                  </a:lnTo>
                  <a:lnTo>
                    <a:pt x="5384063" y="217754"/>
                  </a:lnTo>
                  <a:lnTo>
                    <a:pt x="5317058" y="68910"/>
                  </a:lnTo>
                  <a:lnTo>
                    <a:pt x="5398020" y="32448"/>
                  </a:lnTo>
                  <a:lnTo>
                    <a:pt x="5444655" y="61887"/>
                  </a:lnTo>
                  <a:lnTo>
                    <a:pt x="5492534" y="86372"/>
                  </a:lnTo>
                  <a:lnTo>
                    <a:pt x="5541340" y="105854"/>
                  </a:lnTo>
                  <a:lnTo>
                    <a:pt x="5590768" y="120269"/>
                  </a:lnTo>
                  <a:lnTo>
                    <a:pt x="5640463" y="129578"/>
                  </a:lnTo>
                  <a:lnTo>
                    <a:pt x="5690133" y="133705"/>
                  </a:lnTo>
                  <a:lnTo>
                    <a:pt x="5739447" y="132626"/>
                  </a:lnTo>
                  <a:lnTo>
                    <a:pt x="5788076" y="126276"/>
                  </a:lnTo>
                  <a:lnTo>
                    <a:pt x="5835701" y="114592"/>
                  </a:lnTo>
                  <a:lnTo>
                    <a:pt x="5873026" y="101955"/>
                  </a:lnTo>
                  <a:lnTo>
                    <a:pt x="5908726" y="87274"/>
                  </a:lnTo>
                  <a:lnTo>
                    <a:pt x="5931433" y="75666"/>
                  </a:lnTo>
                  <a:lnTo>
                    <a:pt x="5958027" y="62077"/>
                  </a:lnTo>
                  <a:lnTo>
                    <a:pt x="6003290" y="32740"/>
                  </a:lnTo>
                  <a:lnTo>
                    <a:pt x="6043650" y="0"/>
                  </a:lnTo>
                  <a:close/>
                </a:path>
                <a:path w="12195810" h="1414145">
                  <a:moveTo>
                    <a:pt x="6157861" y="1398104"/>
                  </a:moveTo>
                  <a:lnTo>
                    <a:pt x="6144857" y="1350949"/>
                  </a:lnTo>
                  <a:lnTo>
                    <a:pt x="6131687" y="1330579"/>
                  </a:lnTo>
                  <a:lnTo>
                    <a:pt x="6118834" y="1310678"/>
                  </a:lnTo>
                  <a:lnTo>
                    <a:pt x="6083922" y="1283716"/>
                  </a:lnTo>
                  <a:lnTo>
                    <a:pt x="6041771" y="1270609"/>
                  </a:lnTo>
                  <a:lnTo>
                    <a:pt x="5993993" y="1271917"/>
                  </a:lnTo>
                  <a:lnTo>
                    <a:pt x="5942228" y="1288211"/>
                  </a:lnTo>
                  <a:lnTo>
                    <a:pt x="5892165" y="1315085"/>
                  </a:lnTo>
                  <a:lnTo>
                    <a:pt x="5851639" y="1343494"/>
                  </a:lnTo>
                  <a:lnTo>
                    <a:pt x="5822124" y="1368501"/>
                  </a:lnTo>
                  <a:lnTo>
                    <a:pt x="5805043" y="1385227"/>
                  </a:lnTo>
                  <a:lnTo>
                    <a:pt x="5834431" y="1413560"/>
                  </a:lnTo>
                  <a:lnTo>
                    <a:pt x="5860504" y="1413560"/>
                  </a:lnTo>
                  <a:lnTo>
                    <a:pt x="5885954" y="1392161"/>
                  </a:lnTo>
                  <a:lnTo>
                    <a:pt x="5922048" y="1367015"/>
                  </a:lnTo>
                  <a:lnTo>
                    <a:pt x="5966879" y="1342961"/>
                  </a:lnTo>
                  <a:lnTo>
                    <a:pt x="6007900" y="1330579"/>
                  </a:lnTo>
                  <a:lnTo>
                    <a:pt x="6043307" y="1332204"/>
                  </a:lnTo>
                  <a:lnTo>
                    <a:pt x="6071781" y="1347393"/>
                  </a:lnTo>
                  <a:lnTo>
                    <a:pt x="6091987" y="1375689"/>
                  </a:lnTo>
                  <a:lnTo>
                    <a:pt x="6096089" y="1413560"/>
                  </a:lnTo>
                  <a:lnTo>
                    <a:pt x="6157074" y="1413560"/>
                  </a:lnTo>
                  <a:lnTo>
                    <a:pt x="6157861" y="1398104"/>
                  </a:lnTo>
                  <a:close/>
                </a:path>
                <a:path w="12195810" h="1414145">
                  <a:moveTo>
                    <a:pt x="6450381" y="614895"/>
                  </a:moveTo>
                  <a:lnTo>
                    <a:pt x="6355486" y="543509"/>
                  </a:lnTo>
                  <a:lnTo>
                    <a:pt x="6210160" y="434200"/>
                  </a:lnTo>
                  <a:lnTo>
                    <a:pt x="6209068" y="433387"/>
                  </a:lnTo>
                  <a:lnTo>
                    <a:pt x="6209068" y="507415"/>
                  </a:lnTo>
                  <a:lnTo>
                    <a:pt x="6100991" y="568134"/>
                  </a:lnTo>
                  <a:lnTo>
                    <a:pt x="6112103" y="434200"/>
                  </a:lnTo>
                  <a:lnTo>
                    <a:pt x="6209068" y="507415"/>
                  </a:lnTo>
                  <a:lnTo>
                    <a:pt x="6209068" y="433387"/>
                  </a:lnTo>
                  <a:lnTo>
                    <a:pt x="6095543" y="347992"/>
                  </a:lnTo>
                  <a:lnTo>
                    <a:pt x="6060071" y="363956"/>
                  </a:lnTo>
                  <a:lnTo>
                    <a:pt x="6040869" y="603554"/>
                  </a:lnTo>
                  <a:lnTo>
                    <a:pt x="5772734" y="755815"/>
                  </a:lnTo>
                  <a:lnTo>
                    <a:pt x="5802084" y="806602"/>
                  </a:lnTo>
                  <a:lnTo>
                    <a:pt x="6035370" y="673747"/>
                  </a:lnTo>
                  <a:lnTo>
                    <a:pt x="6025108" y="805434"/>
                  </a:lnTo>
                  <a:lnTo>
                    <a:pt x="6086030" y="778002"/>
                  </a:lnTo>
                  <a:lnTo>
                    <a:pt x="6093384" y="673747"/>
                  </a:lnTo>
                  <a:lnTo>
                    <a:pt x="6095835" y="639102"/>
                  </a:lnTo>
                  <a:lnTo>
                    <a:pt x="6221831" y="568134"/>
                  </a:lnTo>
                  <a:lnTo>
                    <a:pt x="6260096" y="546595"/>
                  </a:lnTo>
                  <a:lnTo>
                    <a:pt x="6258712" y="543509"/>
                  </a:lnTo>
                  <a:lnTo>
                    <a:pt x="6389459" y="642327"/>
                  </a:lnTo>
                  <a:lnTo>
                    <a:pt x="6450381" y="614895"/>
                  </a:lnTo>
                  <a:close/>
                </a:path>
                <a:path w="12195810" h="1414145">
                  <a:moveTo>
                    <a:pt x="6498222" y="1413560"/>
                  </a:moveTo>
                  <a:lnTo>
                    <a:pt x="6423863" y="1200619"/>
                  </a:lnTo>
                  <a:lnTo>
                    <a:pt x="6368770" y="1219860"/>
                  </a:lnTo>
                  <a:lnTo>
                    <a:pt x="6436423" y="1413560"/>
                  </a:lnTo>
                  <a:lnTo>
                    <a:pt x="6498222" y="1413560"/>
                  </a:lnTo>
                  <a:close/>
                </a:path>
                <a:path w="12195810" h="1414145">
                  <a:moveTo>
                    <a:pt x="6570345" y="1081493"/>
                  </a:moveTo>
                  <a:lnTo>
                    <a:pt x="6545351" y="1028750"/>
                  </a:lnTo>
                  <a:lnTo>
                    <a:pt x="6165507" y="1208735"/>
                  </a:lnTo>
                  <a:lnTo>
                    <a:pt x="6190488" y="1261478"/>
                  </a:lnTo>
                  <a:lnTo>
                    <a:pt x="6570345" y="1081493"/>
                  </a:lnTo>
                  <a:close/>
                </a:path>
                <a:path w="12195810" h="1414145">
                  <a:moveTo>
                    <a:pt x="7048881" y="427977"/>
                  </a:moveTo>
                  <a:lnTo>
                    <a:pt x="6817957" y="357060"/>
                  </a:lnTo>
                  <a:lnTo>
                    <a:pt x="6792785" y="349338"/>
                  </a:lnTo>
                  <a:lnTo>
                    <a:pt x="6693687" y="318909"/>
                  </a:lnTo>
                  <a:lnTo>
                    <a:pt x="6719608" y="291160"/>
                  </a:lnTo>
                  <a:lnTo>
                    <a:pt x="6734619" y="257352"/>
                  </a:lnTo>
                  <a:lnTo>
                    <a:pt x="6737832" y="220522"/>
                  </a:lnTo>
                  <a:lnTo>
                    <a:pt x="6728346" y="183654"/>
                  </a:lnTo>
                  <a:lnTo>
                    <a:pt x="6722681" y="175806"/>
                  </a:lnTo>
                  <a:lnTo>
                    <a:pt x="6702323" y="147535"/>
                  </a:lnTo>
                  <a:lnTo>
                    <a:pt x="6679806" y="133642"/>
                  </a:lnTo>
                  <a:lnTo>
                    <a:pt x="6679806" y="228485"/>
                  </a:lnTo>
                  <a:lnTo>
                    <a:pt x="6676237" y="248970"/>
                  </a:lnTo>
                  <a:lnTo>
                    <a:pt x="6665328" y="266687"/>
                  </a:lnTo>
                  <a:lnTo>
                    <a:pt x="6647993" y="279196"/>
                  </a:lnTo>
                  <a:lnTo>
                    <a:pt x="6492214" y="349338"/>
                  </a:lnTo>
                  <a:lnTo>
                    <a:pt x="6447764" y="250621"/>
                  </a:lnTo>
                  <a:lnTo>
                    <a:pt x="6603543" y="180479"/>
                  </a:lnTo>
                  <a:lnTo>
                    <a:pt x="6624409" y="175806"/>
                  </a:lnTo>
                  <a:lnTo>
                    <a:pt x="6644907" y="179374"/>
                  </a:lnTo>
                  <a:lnTo>
                    <a:pt x="6662610" y="190284"/>
                  </a:lnTo>
                  <a:lnTo>
                    <a:pt x="6675133" y="207619"/>
                  </a:lnTo>
                  <a:lnTo>
                    <a:pt x="6679806" y="228485"/>
                  </a:lnTo>
                  <a:lnTo>
                    <a:pt x="6679806" y="133642"/>
                  </a:lnTo>
                  <a:lnTo>
                    <a:pt x="6665569" y="124853"/>
                  </a:lnTo>
                  <a:lnTo>
                    <a:pt x="6623024" y="117475"/>
                  </a:lnTo>
                  <a:lnTo>
                    <a:pt x="6579590" y="127266"/>
                  </a:lnTo>
                  <a:lnTo>
                    <a:pt x="6370587" y="221361"/>
                  </a:lnTo>
                  <a:lnTo>
                    <a:pt x="6529972" y="575348"/>
                  </a:lnTo>
                  <a:lnTo>
                    <a:pt x="6583185" y="551395"/>
                  </a:lnTo>
                  <a:lnTo>
                    <a:pt x="6516167" y="402551"/>
                  </a:lnTo>
                  <a:lnTo>
                    <a:pt x="6617195" y="357060"/>
                  </a:lnTo>
                  <a:lnTo>
                    <a:pt x="7031469" y="484047"/>
                  </a:lnTo>
                  <a:lnTo>
                    <a:pt x="7048881" y="427977"/>
                  </a:lnTo>
                  <a:close/>
                </a:path>
                <a:path w="12195810" h="1414145">
                  <a:moveTo>
                    <a:pt x="7145655" y="300926"/>
                  </a:moveTo>
                  <a:lnTo>
                    <a:pt x="7034733" y="54546"/>
                  </a:lnTo>
                  <a:lnTo>
                    <a:pt x="7021703" y="25615"/>
                  </a:lnTo>
                  <a:lnTo>
                    <a:pt x="7066889" y="0"/>
                  </a:lnTo>
                  <a:lnTo>
                    <a:pt x="6946214" y="0"/>
                  </a:lnTo>
                  <a:lnTo>
                    <a:pt x="6796735" y="84226"/>
                  </a:lnTo>
                  <a:lnTo>
                    <a:pt x="6826428" y="135788"/>
                  </a:lnTo>
                  <a:lnTo>
                    <a:pt x="6969798" y="54546"/>
                  </a:lnTo>
                  <a:lnTo>
                    <a:pt x="7091667" y="325234"/>
                  </a:lnTo>
                  <a:lnTo>
                    <a:pt x="7145655" y="300926"/>
                  </a:lnTo>
                  <a:close/>
                </a:path>
                <a:path w="12195810" h="1414145">
                  <a:moveTo>
                    <a:pt x="7426465" y="1123607"/>
                  </a:moveTo>
                  <a:lnTo>
                    <a:pt x="7357046" y="969429"/>
                  </a:lnTo>
                  <a:lnTo>
                    <a:pt x="7300608" y="844054"/>
                  </a:lnTo>
                  <a:lnTo>
                    <a:pt x="7265708" y="766546"/>
                  </a:lnTo>
                  <a:lnTo>
                    <a:pt x="6951053" y="908215"/>
                  </a:lnTo>
                  <a:lnTo>
                    <a:pt x="6975018" y="961428"/>
                  </a:lnTo>
                  <a:lnTo>
                    <a:pt x="7235672" y="844054"/>
                  </a:lnTo>
                  <a:lnTo>
                    <a:pt x="7267969" y="915784"/>
                  </a:lnTo>
                  <a:lnTo>
                    <a:pt x="7230046" y="932865"/>
                  </a:lnTo>
                  <a:lnTo>
                    <a:pt x="7230046" y="1109332"/>
                  </a:lnTo>
                  <a:lnTo>
                    <a:pt x="7225246" y="1136878"/>
                  </a:lnTo>
                  <a:lnTo>
                    <a:pt x="7210590" y="1160678"/>
                  </a:lnTo>
                  <a:lnTo>
                    <a:pt x="7187298" y="1177493"/>
                  </a:lnTo>
                  <a:lnTo>
                    <a:pt x="7178053" y="1181658"/>
                  </a:lnTo>
                  <a:lnTo>
                    <a:pt x="7150328" y="1187411"/>
                  </a:lnTo>
                  <a:lnTo>
                    <a:pt x="7123036" y="1182547"/>
                  </a:lnTo>
                  <a:lnTo>
                    <a:pt x="7099389" y="1168031"/>
                  </a:lnTo>
                  <a:lnTo>
                    <a:pt x="7082637" y="1144841"/>
                  </a:lnTo>
                  <a:lnTo>
                    <a:pt x="7076351" y="1116825"/>
                  </a:lnTo>
                  <a:lnTo>
                    <a:pt x="7081152" y="1089291"/>
                  </a:lnTo>
                  <a:lnTo>
                    <a:pt x="7095820" y="1065479"/>
                  </a:lnTo>
                  <a:lnTo>
                    <a:pt x="7119099" y="1048664"/>
                  </a:lnTo>
                  <a:lnTo>
                    <a:pt x="7193902" y="1014984"/>
                  </a:lnTo>
                  <a:lnTo>
                    <a:pt x="7223773" y="1081316"/>
                  </a:lnTo>
                  <a:lnTo>
                    <a:pt x="7230046" y="1109332"/>
                  </a:lnTo>
                  <a:lnTo>
                    <a:pt x="7230046" y="932865"/>
                  </a:lnTo>
                  <a:lnTo>
                    <a:pt x="7093674" y="994257"/>
                  </a:lnTo>
                  <a:lnTo>
                    <a:pt x="7051230" y="1024610"/>
                  </a:lnTo>
                  <a:lnTo>
                    <a:pt x="7024751" y="1067257"/>
                  </a:lnTo>
                  <a:lnTo>
                    <a:pt x="7016305" y="1116749"/>
                  </a:lnTo>
                  <a:lnTo>
                    <a:pt x="7027964" y="1167612"/>
                  </a:lnTo>
                  <a:lnTo>
                    <a:pt x="7050252" y="1201686"/>
                  </a:lnTo>
                  <a:lnTo>
                    <a:pt x="7081012" y="1226743"/>
                  </a:lnTo>
                  <a:lnTo>
                    <a:pt x="7117588" y="1241526"/>
                  </a:lnTo>
                  <a:lnTo>
                    <a:pt x="7157326" y="1244790"/>
                  </a:lnTo>
                  <a:lnTo>
                    <a:pt x="7168375" y="1243609"/>
                  </a:lnTo>
                  <a:lnTo>
                    <a:pt x="7179691" y="1241437"/>
                  </a:lnTo>
                  <a:lnTo>
                    <a:pt x="7190905" y="1238275"/>
                  </a:lnTo>
                  <a:lnTo>
                    <a:pt x="7201662" y="1234097"/>
                  </a:lnTo>
                  <a:lnTo>
                    <a:pt x="7212025" y="1230363"/>
                  </a:lnTo>
                  <a:lnTo>
                    <a:pt x="7249427" y="1204252"/>
                  </a:lnTo>
                  <a:lnTo>
                    <a:pt x="7262101" y="1187411"/>
                  </a:lnTo>
                  <a:lnTo>
                    <a:pt x="7273379" y="1172438"/>
                  </a:lnTo>
                  <a:lnTo>
                    <a:pt x="7286625" y="1135443"/>
                  </a:lnTo>
                  <a:lnTo>
                    <a:pt x="7288276" y="1095844"/>
                  </a:lnTo>
                  <a:lnTo>
                    <a:pt x="7277405" y="1056233"/>
                  </a:lnTo>
                  <a:lnTo>
                    <a:pt x="7258837" y="1014984"/>
                  </a:lnTo>
                  <a:lnTo>
                    <a:pt x="7247547" y="989914"/>
                  </a:lnTo>
                  <a:lnTo>
                    <a:pt x="7293038" y="969429"/>
                  </a:lnTo>
                  <a:lnTo>
                    <a:pt x="7373252" y="1147572"/>
                  </a:lnTo>
                  <a:lnTo>
                    <a:pt x="7426465" y="1123607"/>
                  </a:lnTo>
                  <a:close/>
                </a:path>
                <a:path w="12195810" h="1414145">
                  <a:moveTo>
                    <a:pt x="7687437" y="0"/>
                  </a:moveTo>
                  <a:lnTo>
                    <a:pt x="7628915" y="0"/>
                  </a:lnTo>
                  <a:lnTo>
                    <a:pt x="7615885" y="133743"/>
                  </a:lnTo>
                  <a:lnTo>
                    <a:pt x="7673949" y="139128"/>
                  </a:lnTo>
                  <a:lnTo>
                    <a:pt x="7687437" y="0"/>
                  </a:lnTo>
                  <a:close/>
                </a:path>
                <a:path w="12195810" h="1414145">
                  <a:moveTo>
                    <a:pt x="7726705" y="1413560"/>
                  </a:moveTo>
                  <a:lnTo>
                    <a:pt x="7718539" y="1395412"/>
                  </a:lnTo>
                  <a:lnTo>
                    <a:pt x="7678229" y="1413560"/>
                  </a:lnTo>
                  <a:lnTo>
                    <a:pt x="7726705" y="1413560"/>
                  </a:lnTo>
                  <a:close/>
                </a:path>
                <a:path w="12195810" h="1414145">
                  <a:moveTo>
                    <a:pt x="7934604" y="896683"/>
                  </a:moveTo>
                  <a:lnTo>
                    <a:pt x="7911211" y="868083"/>
                  </a:lnTo>
                  <a:lnTo>
                    <a:pt x="7897469" y="851268"/>
                  </a:lnTo>
                  <a:lnTo>
                    <a:pt x="7890650" y="855802"/>
                  </a:lnTo>
                  <a:lnTo>
                    <a:pt x="7882941" y="860475"/>
                  </a:lnTo>
                  <a:lnTo>
                    <a:pt x="7874178" y="864743"/>
                  </a:lnTo>
                  <a:lnTo>
                    <a:pt x="7864221" y="868083"/>
                  </a:lnTo>
                  <a:lnTo>
                    <a:pt x="7845907" y="866813"/>
                  </a:lnTo>
                  <a:lnTo>
                    <a:pt x="7825321" y="858926"/>
                  </a:lnTo>
                  <a:lnTo>
                    <a:pt x="7803350" y="846442"/>
                  </a:lnTo>
                  <a:lnTo>
                    <a:pt x="7794917" y="840778"/>
                  </a:lnTo>
                  <a:lnTo>
                    <a:pt x="7780922" y="831392"/>
                  </a:lnTo>
                  <a:lnTo>
                    <a:pt x="7777708" y="829386"/>
                  </a:lnTo>
                  <a:lnTo>
                    <a:pt x="7769492" y="824280"/>
                  </a:lnTo>
                  <a:lnTo>
                    <a:pt x="7757858" y="816724"/>
                  </a:lnTo>
                  <a:lnTo>
                    <a:pt x="7745946" y="809307"/>
                  </a:lnTo>
                  <a:lnTo>
                    <a:pt x="7733639" y="802589"/>
                  </a:lnTo>
                  <a:lnTo>
                    <a:pt x="7761960" y="775017"/>
                  </a:lnTo>
                  <a:lnTo>
                    <a:pt x="7778940" y="740219"/>
                  </a:lnTo>
                  <a:lnTo>
                    <a:pt x="7783296" y="701713"/>
                  </a:lnTo>
                  <a:lnTo>
                    <a:pt x="7773746" y="663016"/>
                  </a:lnTo>
                  <a:lnTo>
                    <a:pt x="7768590" y="655853"/>
                  </a:lnTo>
                  <a:lnTo>
                    <a:pt x="7747736" y="626897"/>
                  </a:lnTo>
                  <a:lnTo>
                    <a:pt x="7723683" y="612063"/>
                  </a:lnTo>
                  <a:lnTo>
                    <a:pt x="7723683" y="708545"/>
                  </a:lnTo>
                  <a:lnTo>
                    <a:pt x="7720114" y="729030"/>
                  </a:lnTo>
                  <a:lnTo>
                    <a:pt x="7709192" y="746734"/>
                  </a:lnTo>
                  <a:lnTo>
                    <a:pt x="7691856" y="759256"/>
                  </a:lnTo>
                  <a:lnTo>
                    <a:pt x="7536078" y="829386"/>
                  </a:lnTo>
                  <a:lnTo>
                    <a:pt x="7491641" y="730681"/>
                  </a:lnTo>
                  <a:lnTo>
                    <a:pt x="7647419" y="660539"/>
                  </a:lnTo>
                  <a:lnTo>
                    <a:pt x="7668285" y="655853"/>
                  </a:lnTo>
                  <a:lnTo>
                    <a:pt x="7688770" y="659434"/>
                  </a:lnTo>
                  <a:lnTo>
                    <a:pt x="7706487" y="670344"/>
                  </a:lnTo>
                  <a:lnTo>
                    <a:pt x="7718996" y="687679"/>
                  </a:lnTo>
                  <a:lnTo>
                    <a:pt x="7723683" y="708545"/>
                  </a:lnTo>
                  <a:lnTo>
                    <a:pt x="7723683" y="612063"/>
                  </a:lnTo>
                  <a:lnTo>
                    <a:pt x="7710983" y="604215"/>
                  </a:lnTo>
                  <a:lnTo>
                    <a:pt x="7668438" y="596836"/>
                  </a:lnTo>
                  <a:lnTo>
                    <a:pt x="7625004" y="606628"/>
                  </a:lnTo>
                  <a:lnTo>
                    <a:pt x="7416000" y="700722"/>
                  </a:lnTo>
                  <a:lnTo>
                    <a:pt x="7576769" y="1057795"/>
                  </a:lnTo>
                  <a:lnTo>
                    <a:pt x="7629982" y="1033830"/>
                  </a:lnTo>
                  <a:lnTo>
                    <a:pt x="7561580" y="881913"/>
                  </a:lnTo>
                  <a:lnTo>
                    <a:pt x="7644104" y="844753"/>
                  </a:lnTo>
                  <a:lnTo>
                    <a:pt x="7666253" y="840778"/>
                  </a:lnTo>
                  <a:lnTo>
                    <a:pt x="7690485" y="846836"/>
                  </a:lnTo>
                  <a:lnTo>
                    <a:pt x="7717650" y="860945"/>
                  </a:lnTo>
                  <a:lnTo>
                    <a:pt x="7748613" y="881176"/>
                  </a:lnTo>
                  <a:lnTo>
                    <a:pt x="7778851" y="900595"/>
                  </a:lnTo>
                  <a:lnTo>
                    <a:pt x="7809966" y="916749"/>
                  </a:lnTo>
                  <a:lnTo>
                    <a:pt x="7842123" y="926338"/>
                  </a:lnTo>
                  <a:lnTo>
                    <a:pt x="7875498" y="926084"/>
                  </a:lnTo>
                  <a:lnTo>
                    <a:pt x="7912354" y="912444"/>
                  </a:lnTo>
                  <a:lnTo>
                    <a:pt x="7928978" y="901014"/>
                  </a:lnTo>
                  <a:lnTo>
                    <a:pt x="7934604" y="896683"/>
                  </a:lnTo>
                  <a:close/>
                </a:path>
                <a:path w="12195810" h="1414145">
                  <a:moveTo>
                    <a:pt x="8031442" y="1389964"/>
                  </a:moveTo>
                  <a:lnTo>
                    <a:pt x="8007477" y="1336751"/>
                  </a:lnTo>
                  <a:lnTo>
                    <a:pt x="7836852" y="1413560"/>
                  </a:lnTo>
                  <a:lnTo>
                    <a:pt x="7979003" y="1413560"/>
                  </a:lnTo>
                  <a:lnTo>
                    <a:pt x="8031442" y="1389964"/>
                  </a:lnTo>
                  <a:close/>
                </a:path>
                <a:path w="12195810" h="1414145">
                  <a:moveTo>
                    <a:pt x="8296402" y="613664"/>
                  </a:moveTo>
                  <a:lnTo>
                    <a:pt x="8283118" y="564464"/>
                  </a:lnTo>
                  <a:lnTo>
                    <a:pt x="8265414" y="525145"/>
                  </a:lnTo>
                  <a:lnTo>
                    <a:pt x="8212201" y="549097"/>
                  </a:lnTo>
                  <a:lnTo>
                    <a:pt x="8229905" y="588429"/>
                  </a:lnTo>
                  <a:lnTo>
                    <a:pt x="8238845" y="627481"/>
                  </a:lnTo>
                  <a:lnTo>
                    <a:pt x="8232368" y="665467"/>
                  </a:lnTo>
                  <a:lnTo>
                    <a:pt x="8212036" y="698220"/>
                  </a:lnTo>
                  <a:lnTo>
                    <a:pt x="8179460" y="721525"/>
                  </a:lnTo>
                  <a:lnTo>
                    <a:pt x="8140408" y="730465"/>
                  </a:lnTo>
                  <a:lnTo>
                    <a:pt x="8102422" y="723976"/>
                  </a:lnTo>
                  <a:lnTo>
                    <a:pt x="8069669" y="703656"/>
                  </a:lnTo>
                  <a:lnTo>
                    <a:pt x="8046364" y="671068"/>
                  </a:lnTo>
                  <a:lnTo>
                    <a:pt x="8012697" y="596303"/>
                  </a:lnTo>
                  <a:lnTo>
                    <a:pt x="8001914" y="572350"/>
                  </a:lnTo>
                  <a:lnTo>
                    <a:pt x="8120113" y="519137"/>
                  </a:lnTo>
                  <a:lnTo>
                    <a:pt x="8264118" y="454304"/>
                  </a:lnTo>
                  <a:lnTo>
                    <a:pt x="8240166" y="401091"/>
                  </a:lnTo>
                  <a:lnTo>
                    <a:pt x="7977949" y="519137"/>
                  </a:lnTo>
                  <a:lnTo>
                    <a:pt x="7951229" y="459752"/>
                  </a:lnTo>
                  <a:lnTo>
                    <a:pt x="7898016" y="483717"/>
                  </a:lnTo>
                  <a:lnTo>
                    <a:pt x="7924736" y="543090"/>
                  </a:lnTo>
                  <a:lnTo>
                    <a:pt x="7839913" y="581291"/>
                  </a:lnTo>
                  <a:lnTo>
                    <a:pt x="7863878" y="634504"/>
                  </a:lnTo>
                  <a:lnTo>
                    <a:pt x="7948701" y="596303"/>
                  </a:lnTo>
                  <a:lnTo>
                    <a:pt x="7993151" y="695032"/>
                  </a:lnTo>
                  <a:lnTo>
                    <a:pt x="8021180" y="737590"/>
                  </a:lnTo>
                  <a:lnTo>
                    <a:pt x="8059661" y="768134"/>
                  </a:lnTo>
                  <a:lnTo>
                    <a:pt x="8105153" y="785380"/>
                  </a:lnTo>
                  <a:lnTo>
                    <a:pt x="8154213" y="788009"/>
                  </a:lnTo>
                  <a:lnTo>
                    <a:pt x="8203412" y="774738"/>
                  </a:lnTo>
                  <a:lnTo>
                    <a:pt x="8245970" y="746696"/>
                  </a:lnTo>
                  <a:lnTo>
                    <a:pt x="8258861" y="730465"/>
                  </a:lnTo>
                  <a:lnTo>
                    <a:pt x="8276526" y="708228"/>
                  </a:lnTo>
                  <a:lnTo>
                    <a:pt x="8293760" y="662736"/>
                  </a:lnTo>
                  <a:lnTo>
                    <a:pt x="8296402" y="613664"/>
                  </a:lnTo>
                  <a:close/>
                </a:path>
                <a:path w="12195810" h="1414145">
                  <a:moveTo>
                    <a:pt x="8776056" y="1300975"/>
                  </a:moveTo>
                  <a:lnTo>
                    <a:pt x="8745537" y="1277277"/>
                  </a:lnTo>
                  <a:lnTo>
                    <a:pt x="8596185" y="1161364"/>
                  </a:lnTo>
                  <a:lnTo>
                    <a:pt x="8596185" y="1237259"/>
                  </a:lnTo>
                  <a:lnTo>
                    <a:pt x="8432686" y="1310868"/>
                  </a:lnTo>
                  <a:lnTo>
                    <a:pt x="8445005" y="1119822"/>
                  </a:lnTo>
                  <a:lnTo>
                    <a:pt x="8596185" y="1237259"/>
                  </a:lnTo>
                  <a:lnTo>
                    <a:pt x="8596185" y="1161364"/>
                  </a:lnTo>
                  <a:lnTo>
                    <a:pt x="8542680" y="1119822"/>
                  </a:lnTo>
                  <a:lnTo>
                    <a:pt x="8428164" y="1030935"/>
                  </a:lnTo>
                  <a:lnTo>
                    <a:pt x="8391919" y="1047254"/>
                  </a:lnTo>
                  <a:lnTo>
                    <a:pt x="8368208" y="1413560"/>
                  </a:lnTo>
                  <a:lnTo>
                    <a:pt x="8426882" y="1413560"/>
                  </a:lnTo>
                  <a:lnTo>
                    <a:pt x="8428888" y="1376578"/>
                  </a:lnTo>
                  <a:lnTo>
                    <a:pt x="8574849" y="1310868"/>
                  </a:lnTo>
                  <a:lnTo>
                    <a:pt x="8649462" y="1277277"/>
                  </a:lnTo>
                  <a:lnTo>
                    <a:pt x="8715134" y="1328394"/>
                  </a:lnTo>
                  <a:lnTo>
                    <a:pt x="8776056" y="1300975"/>
                  </a:lnTo>
                  <a:close/>
                </a:path>
                <a:path w="12195810" h="1414145">
                  <a:moveTo>
                    <a:pt x="9095765" y="326136"/>
                  </a:moveTo>
                  <a:lnTo>
                    <a:pt x="9065235" y="302437"/>
                  </a:lnTo>
                  <a:lnTo>
                    <a:pt x="8915895" y="186524"/>
                  </a:lnTo>
                  <a:lnTo>
                    <a:pt x="8915895" y="262420"/>
                  </a:lnTo>
                  <a:lnTo>
                    <a:pt x="8752395" y="336029"/>
                  </a:lnTo>
                  <a:lnTo>
                    <a:pt x="8764714" y="144983"/>
                  </a:lnTo>
                  <a:lnTo>
                    <a:pt x="8915895" y="262420"/>
                  </a:lnTo>
                  <a:lnTo>
                    <a:pt x="8915895" y="186524"/>
                  </a:lnTo>
                  <a:lnTo>
                    <a:pt x="8862390" y="144983"/>
                  </a:lnTo>
                  <a:lnTo>
                    <a:pt x="8747874" y="56095"/>
                  </a:lnTo>
                  <a:lnTo>
                    <a:pt x="8711628" y="72415"/>
                  </a:lnTo>
                  <a:lnTo>
                    <a:pt x="8683168" y="511898"/>
                  </a:lnTo>
                  <a:lnTo>
                    <a:pt x="8744102" y="484466"/>
                  </a:lnTo>
                  <a:lnTo>
                    <a:pt x="8748598" y="401739"/>
                  </a:lnTo>
                  <a:lnTo>
                    <a:pt x="8894559" y="336029"/>
                  </a:lnTo>
                  <a:lnTo>
                    <a:pt x="8969159" y="302437"/>
                  </a:lnTo>
                  <a:lnTo>
                    <a:pt x="9034843" y="353555"/>
                  </a:lnTo>
                  <a:lnTo>
                    <a:pt x="9095765" y="326136"/>
                  </a:lnTo>
                  <a:close/>
                </a:path>
                <a:path w="12195810" h="1414145">
                  <a:moveTo>
                    <a:pt x="9514573" y="621563"/>
                  </a:moveTo>
                  <a:lnTo>
                    <a:pt x="9490608" y="568350"/>
                  </a:lnTo>
                  <a:lnTo>
                    <a:pt x="9104236" y="742315"/>
                  </a:lnTo>
                  <a:lnTo>
                    <a:pt x="9128201" y="795528"/>
                  </a:lnTo>
                  <a:lnTo>
                    <a:pt x="9294774" y="720521"/>
                  </a:lnTo>
                  <a:lnTo>
                    <a:pt x="9393390" y="939546"/>
                  </a:lnTo>
                  <a:lnTo>
                    <a:pt x="9446603" y="915593"/>
                  </a:lnTo>
                  <a:lnTo>
                    <a:pt x="9358782" y="720521"/>
                  </a:lnTo>
                  <a:lnTo>
                    <a:pt x="9347987" y="696569"/>
                  </a:lnTo>
                  <a:lnTo>
                    <a:pt x="9514573" y="621563"/>
                  </a:lnTo>
                  <a:close/>
                </a:path>
                <a:path w="12195810" h="1414145">
                  <a:moveTo>
                    <a:pt x="9673120" y="893368"/>
                  </a:moveTo>
                  <a:lnTo>
                    <a:pt x="9622396" y="865187"/>
                  </a:lnTo>
                  <a:lnTo>
                    <a:pt x="9595460" y="906437"/>
                  </a:lnTo>
                  <a:lnTo>
                    <a:pt x="9564294" y="944168"/>
                  </a:lnTo>
                  <a:lnTo>
                    <a:pt x="9529039" y="978242"/>
                  </a:lnTo>
                  <a:lnTo>
                    <a:pt x="9489808" y="1008532"/>
                  </a:lnTo>
                  <a:lnTo>
                    <a:pt x="9446743" y="1034872"/>
                  </a:lnTo>
                  <a:lnTo>
                    <a:pt x="9399981" y="1057135"/>
                  </a:lnTo>
                  <a:lnTo>
                    <a:pt x="9349638" y="1075182"/>
                  </a:lnTo>
                  <a:lnTo>
                    <a:pt x="9294533" y="1087818"/>
                  </a:lnTo>
                  <a:lnTo>
                    <a:pt x="9241396" y="1092250"/>
                  </a:lnTo>
                  <a:lnTo>
                    <a:pt x="9190761" y="1089799"/>
                  </a:lnTo>
                  <a:lnTo>
                    <a:pt x="9143111" y="1081798"/>
                  </a:lnTo>
                  <a:lnTo>
                    <a:pt x="9099004" y="1069543"/>
                  </a:lnTo>
                  <a:lnTo>
                    <a:pt x="9058935" y="1054379"/>
                  </a:lnTo>
                  <a:lnTo>
                    <a:pt x="9023426" y="1037615"/>
                  </a:lnTo>
                  <a:lnTo>
                    <a:pt x="8993010" y="1020572"/>
                  </a:lnTo>
                  <a:lnTo>
                    <a:pt x="9004579" y="1015365"/>
                  </a:lnTo>
                  <a:lnTo>
                    <a:pt x="9040698" y="989342"/>
                  </a:lnTo>
                  <a:lnTo>
                    <a:pt x="9063380" y="952588"/>
                  </a:lnTo>
                  <a:lnTo>
                    <a:pt x="9070759" y="910043"/>
                  </a:lnTo>
                  <a:lnTo>
                    <a:pt x="9060967" y="866609"/>
                  </a:lnTo>
                  <a:lnTo>
                    <a:pt x="9056103" y="859866"/>
                  </a:lnTo>
                  <a:lnTo>
                    <a:pt x="9034945" y="830478"/>
                  </a:lnTo>
                  <a:lnTo>
                    <a:pt x="9012009" y="816330"/>
                  </a:lnTo>
                  <a:lnTo>
                    <a:pt x="9012009" y="912545"/>
                  </a:lnTo>
                  <a:lnTo>
                    <a:pt x="9008440" y="933043"/>
                  </a:lnTo>
                  <a:lnTo>
                    <a:pt x="8997531" y="950747"/>
                  </a:lnTo>
                  <a:lnTo>
                    <a:pt x="8980195" y="963269"/>
                  </a:lnTo>
                  <a:lnTo>
                    <a:pt x="8824404" y="1033411"/>
                  </a:lnTo>
                  <a:lnTo>
                    <a:pt x="8779967" y="934694"/>
                  </a:lnTo>
                  <a:lnTo>
                    <a:pt x="8935745" y="864552"/>
                  </a:lnTo>
                  <a:lnTo>
                    <a:pt x="8956599" y="859866"/>
                  </a:lnTo>
                  <a:lnTo>
                    <a:pt x="8977097" y="863434"/>
                  </a:lnTo>
                  <a:lnTo>
                    <a:pt x="8994813" y="874344"/>
                  </a:lnTo>
                  <a:lnTo>
                    <a:pt x="9007323" y="891679"/>
                  </a:lnTo>
                  <a:lnTo>
                    <a:pt x="9012009" y="912545"/>
                  </a:lnTo>
                  <a:lnTo>
                    <a:pt x="9012009" y="816330"/>
                  </a:lnTo>
                  <a:lnTo>
                    <a:pt x="8998191" y="807796"/>
                  </a:lnTo>
                  <a:lnTo>
                    <a:pt x="8955634" y="800417"/>
                  </a:lnTo>
                  <a:lnTo>
                    <a:pt x="8912212" y="810221"/>
                  </a:lnTo>
                  <a:lnTo>
                    <a:pt x="8703208" y="904316"/>
                  </a:lnTo>
                  <a:lnTo>
                    <a:pt x="8862593" y="1258303"/>
                  </a:lnTo>
                  <a:lnTo>
                    <a:pt x="8915806" y="1234338"/>
                  </a:lnTo>
                  <a:lnTo>
                    <a:pt x="8848788" y="1085494"/>
                  </a:lnTo>
                  <a:lnTo>
                    <a:pt x="8929764" y="1049045"/>
                  </a:lnTo>
                  <a:lnTo>
                    <a:pt x="8976398" y="1078471"/>
                  </a:lnTo>
                  <a:lnTo>
                    <a:pt x="9024277" y="1102956"/>
                  </a:lnTo>
                  <a:lnTo>
                    <a:pt x="9073083" y="1122438"/>
                  </a:lnTo>
                  <a:lnTo>
                    <a:pt x="9122499" y="1136853"/>
                  </a:lnTo>
                  <a:lnTo>
                    <a:pt x="9172207" y="1146162"/>
                  </a:lnTo>
                  <a:lnTo>
                    <a:pt x="9221876" y="1150302"/>
                  </a:lnTo>
                  <a:lnTo>
                    <a:pt x="9271178" y="1149210"/>
                  </a:lnTo>
                  <a:lnTo>
                    <a:pt x="9319806" y="1142860"/>
                  </a:lnTo>
                  <a:lnTo>
                    <a:pt x="9367431" y="1131176"/>
                  </a:lnTo>
                  <a:lnTo>
                    <a:pt x="9404769" y="1118539"/>
                  </a:lnTo>
                  <a:lnTo>
                    <a:pt x="9440469" y="1103858"/>
                  </a:lnTo>
                  <a:lnTo>
                    <a:pt x="9463176" y="1092250"/>
                  </a:lnTo>
                  <a:lnTo>
                    <a:pt x="9489770" y="1078661"/>
                  </a:lnTo>
                  <a:lnTo>
                    <a:pt x="9535020" y="1049337"/>
                  </a:lnTo>
                  <a:lnTo>
                    <a:pt x="9576105" y="1016012"/>
                  </a:lnTo>
                  <a:lnTo>
                    <a:pt x="9612897" y="978814"/>
                  </a:lnTo>
                  <a:lnTo>
                    <a:pt x="9645282" y="937895"/>
                  </a:lnTo>
                  <a:lnTo>
                    <a:pt x="9673120" y="893368"/>
                  </a:lnTo>
                  <a:close/>
                </a:path>
                <a:path w="12195810" h="1414145">
                  <a:moveTo>
                    <a:pt x="9935756" y="0"/>
                  </a:moveTo>
                  <a:lnTo>
                    <a:pt x="9852279" y="0"/>
                  </a:lnTo>
                  <a:lnTo>
                    <a:pt x="9848748" y="3403"/>
                  </a:lnTo>
                  <a:lnTo>
                    <a:pt x="9809518" y="33693"/>
                  </a:lnTo>
                  <a:lnTo>
                    <a:pt x="9766452" y="60032"/>
                  </a:lnTo>
                  <a:lnTo>
                    <a:pt x="9719691" y="82296"/>
                  </a:lnTo>
                  <a:lnTo>
                    <a:pt x="9669348" y="100342"/>
                  </a:lnTo>
                  <a:lnTo>
                    <a:pt x="9614243" y="112979"/>
                  </a:lnTo>
                  <a:lnTo>
                    <a:pt x="9561106" y="117411"/>
                  </a:lnTo>
                  <a:lnTo>
                    <a:pt x="9510458" y="114960"/>
                  </a:lnTo>
                  <a:lnTo>
                    <a:pt x="9462821" y="106959"/>
                  </a:lnTo>
                  <a:lnTo>
                    <a:pt x="9418714" y="94703"/>
                  </a:lnTo>
                  <a:lnTo>
                    <a:pt x="9378645" y="79540"/>
                  </a:lnTo>
                  <a:lnTo>
                    <a:pt x="9343136" y="62776"/>
                  </a:lnTo>
                  <a:lnTo>
                    <a:pt x="9312719" y="45732"/>
                  </a:lnTo>
                  <a:lnTo>
                    <a:pt x="9324276" y="40525"/>
                  </a:lnTo>
                  <a:lnTo>
                    <a:pt x="9360408" y="14503"/>
                  </a:lnTo>
                  <a:lnTo>
                    <a:pt x="9369361" y="0"/>
                  </a:lnTo>
                  <a:lnTo>
                    <a:pt x="9274200" y="0"/>
                  </a:lnTo>
                  <a:lnTo>
                    <a:pt x="9144114" y="58572"/>
                  </a:lnTo>
                  <a:lnTo>
                    <a:pt x="9117749" y="0"/>
                  </a:lnTo>
                  <a:lnTo>
                    <a:pt x="9054681" y="0"/>
                  </a:lnTo>
                  <a:lnTo>
                    <a:pt x="9182303" y="283464"/>
                  </a:lnTo>
                  <a:lnTo>
                    <a:pt x="9235516" y="259499"/>
                  </a:lnTo>
                  <a:lnTo>
                    <a:pt x="9168498" y="110655"/>
                  </a:lnTo>
                  <a:lnTo>
                    <a:pt x="9249473" y="74206"/>
                  </a:lnTo>
                  <a:lnTo>
                    <a:pt x="9296095" y="103632"/>
                  </a:lnTo>
                  <a:lnTo>
                    <a:pt x="9343987" y="128117"/>
                  </a:lnTo>
                  <a:lnTo>
                    <a:pt x="9392793" y="147599"/>
                  </a:lnTo>
                  <a:lnTo>
                    <a:pt x="9442209" y="162013"/>
                  </a:lnTo>
                  <a:lnTo>
                    <a:pt x="9491916" y="171323"/>
                  </a:lnTo>
                  <a:lnTo>
                    <a:pt x="9541586" y="175463"/>
                  </a:lnTo>
                  <a:lnTo>
                    <a:pt x="9590888" y="174371"/>
                  </a:lnTo>
                  <a:lnTo>
                    <a:pt x="9639516" y="168021"/>
                  </a:lnTo>
                  <a:lnTo>
                    <a:pt x="9687141" y="156337"/>
                  </a:lnTo>
                  <a:lnTo>
                    <a:pt x="9724479" y="143700"/>
                  </a:lnTo>
                  <a:lnTo>
                    <a:pt x="9760179" y="129019"/>
                  </a:lnTo>
                  <a:lnTo>
                    <a:pt x="9782886" y="117411"/>
                  </a:lnTo>
                  <a:lnTo>
                    <a:pt x="9809480" y="103822"/>
                  </a:lnTo>
                  <a:lnTo>
                    <a:pt x="9854730" y="74498"/>
                  </a:lnTo>
                  <a:lnTo>
                    <a:pt x="9895815" y="41173"/>
                  </a:lnTo>
                  <a:lnTo>
                    <a:pt x="9932606" y="3975"/>
                  </a:lnTo>
                  <a:lnTo>
                    <a:pt x="9935756" y="0"/>
                  </a:lnTo>
                  <a:close/>
                </a:path>
                <a:path w="12195810" h="1414145">
                  <a:moveTo>
                    <a:pt x="10067607" y="1328039"/>
                  </a:moveTo>
                  <a:lnTo>
                    <a:pt x="10058121" y="1291170"/>
                  </a:lnTo>
                  <a:lnTo>
                    <a:pt x="10052456" y="1283309"/>
                  </a:lnTo>
                  <a:lnTo>
                    <a:pt x="10032098" y="1255052"/>
                  </a:lnTo>
                  <a:lnTo>
                    <a:pt x="9995357" y="1232369"/>
                  </a:lnTo>
                  <a:lnTo>
                    <a:pt x="9952799" y="1224991"/>
                  </a:lnTo>
                  <a:lnTo>
                    <a:pt x="9909365" y="1234782"/>
                  </a:lnTo>
                  <a:lnTo>
                    <a:pt x="9700374" y="1328877"/>
                  </a:lnTo>
                  <a:lnTo>
                    <a:pt x="9738500" y="1413560"/>
                  </a:lnTo>
                  <a:lnTo>
                    <a:pt x="9802495" y="1413560"/>
                  </a:lnTo>
                  <a:lnTo>
                    <a:pt x="9777539" y="1358138"/>
                  </a:lnTo>
                  <a:lnTo>
                    <a:pt x="9933330" y="1287995"/>
                  </a:lnTo>
                  <a:lnTo>
                    <a:pt x="9954184" y="1283309"/>
                  </a:lnTo>
                  <a:lnTo>
                    <a:pt x="9974682" y="1286891"/>
                  </a:lnTo>
                  <a:lnTo>
                    <a:pt x="9992385" y="1297800"/>
                  </a:lnTo>
                  <a:lnTo>
                    <a:pt x="10004908" y="1315135"/>
                  </a:lnTo>
                  <a:lnTo>
                    <a:pt x="10009594" y="1336001"/>
                  </a:lnTo>
                  <a:lnTo>
                    <a:pt x="10006012" y="1356487"/>
                  </a:lnTo>
                  <a:lnTo>
                    <a:pt x="9995103" y="1374203"/>
                  </a:lnTo>
                  <a:lnTo>
                    <a:pt x="9977780" y="1386713"/>
                  </a:lnTo>
                  <a:lnTo>
                    <a:pt x="9918128" y="1413560"/>
                  </a:lnTo>
                  <a:lnTo>
                    <a:pt x="10035489" y="1413560"/>
                  </a:lnTo>
                  <a:lnTo>
                    <a:pt x="10049396" y="1398676"/>
                  </a:lnTo>
                  <a:lnTo>
                    <a:pt x="10064407" y="1364869"/>
                  </a:lnTo>
                  <a:lnTo>
                    <a:pt x="10067607" y="1328039"/>
                  </a:lnTo>
                  <a:close/>
                </a:path>
                <a:path w="12195810" h="1414145">
                  <a:moveTo>
                    <a:pt x="10319448" y="576872"/>
                  </a:moveTo>
                  <a:lnTo>
                    <a:pt x="10288829" y="546150"/>
                  </a:lnTo>
                  <a:lnTo>
                    <a:pt x="10034245" y="290664"/>
                  </a:lnTo>
                  <a:lnTo>
                    <a:pt x="9977907" y="316026"/>
                  </a:lnTo>
                  <a:lnTo>
                    <a:pt x="10161664" y="500418"/>
                  </a:lnTo>
                  <a:lnTo>
                    <a:pt x="10031920" y="554215"/>
                  </a:lnTo>
                  <a:lnTo>
                    <a:pt x="10045929" y="414324"/>
                  </a:lnTo>
                  <a:lnTo>
                    <a:pt x="9987077" y="409295"/>
                  </a:lnTo>
                  <a:lnTo>
                    <a:pt x="9948786" y="802182"/>
                  </a:lnTo>
                  <a:lnTo>
                    <a:pt x="10006863" y="807580"/>
                  </a:lnTo>
                  <a:lnTo>
                    <a:pt x="10025101" y="619429"/>
                  </a:lnTo>
                  <a:lnTo>
                    <a:pt x="10186429" y="554215"/>
                  </a:lnTo>
                  <a:lnTo>
                    <a:pt x="10206380" y="546150"/>
                  </a:lnTo>
                  <a:lnTo>
                    <a:pt x="10277653" y="617943"/>
                  </a:lnTo>
                  <a:lnTo>
                    <a:pt x="10319448" y="576872"/>
                  </a:lnTo>
                  <a:close/>
                </a:path>
                <a:path w="12195810" h="1414145">
                  <a:moveTo>
                    <a:pt x="10487990" y="591566"/>
                  </a:moveTo>
                  <a:lnTo>
                    <a:pt x="10434218" y="221627"/>
                  </a:lnTo>
                  <a:lnTo>
                    <a:pt x="10376471" y="230009"/>
                  </a:lnTo>
                  <a:lnTo>
                    <a:pt x="10430243" y="599948"/>
                  </a:lnTo>
                  <a:lnTo>
                    <a:pt x="10487990" y="591566"/>
                  </a:lnTo>
                  <a:close/>
                </a:path>
                <a:path w="12195810" h="1414145">
                  <a:moveTo>
                    <a:pt x="10621937" y="979817"/>
                  </a:moveTo>
                  <a:lnTo>
                    <a:pt x="10593349" y="928687"/>
                  </a:lnTo>
                  <a:lnTo>
                    <a:pt x="10126510" y="1191742"/>
                  </a:lnTo>
                  <a:lnTo>
                    <a:pt x="10156215" y="1243304"/>
                  </a:lnTo>
                  <a:lnTo>
                    <a:pt x="10299573" y="1162062"/>
                  </a:lnTo>
                  <a:lnTo>
                    <a:pt x="10412806" y="1413560"/>
                  </a:lnTo>
                  <a:lnTo>
                    <a:pt x="10464063" y="1413560"/>
                  </a:lnTo>
                  <a:lnTo>
                    <a:pt x="10475430" y="1408442"/>
                  </a:lnTo>
                  <a:lnTo>
                    <a:pt x="10364508" y="1162062"/>
                  </a:lnTo>
                  <a:lnTo>
                    <a:pt x="10351478" y="1133132"/>
                  </a:lnTo>
                  <a:lnTo>
                    <a:pt x="10621937" y="979817"/>
                  </a:lnTo>
                  <a:close/>
                </a:path>
                <a:path w="12195810" h="1414145">
                  <a:moveTo>
                    <a:pt x="10812196" y="486727"/>
                  </a:moveTo>
                  <a:lnTo>
                    <a:pt x="10587850" y="353060"/>
                  </a:lnTo>
                  <a:lnTo>
                    <a:pt x="10613339" y="324192"/>
                  </a:lnTo>
                  <a:lnTo>
                    <a:pt x="10634815" y="289547"/>
                  </a:lnTo>
                  <a:lnTo>
                    <a:pt x="10648544" y="249948"/>
                  </a:lnTo>
                  <a:lnTo>
                    <a:pt x="10650766" y="206171"/>
                  </a:lnTo>
                  <a:lnTo>
                    <a:pt x="10637749" y="159004"/>
                  </a:lnTo>
                  <a:lnTo>
                    <a:pt x="10624591" y="138633"/>
                  </a:lnTo>
                  <a:lnTo>
                    <a:pt x="10611726" y="118732"/>
                  </a:lnTo>
                  <a:lnTo>
                    <a:pt x="10576814" y="91770"/>
                  </a:lnTo>
                  <a:lnTo>
                    <a:pt x="10534663" y="78663"/>
                  </a:lnTo>
                  <a:lnTo>
                    <a:pt x="10503192" y="79527"/>
                  </a:lnTo>
                  <a:lnTo>
                    <a:pt x="10346855" y="149923"/>
                  </a:lnTo>
                  <a:lnTo>
                    <a:pt x="10344531" y="151549"/>
                  </a:lnTo>
                  <a:lnTo>
                    <a:pt x="10315016" y="176568"/>
                  </a:lnTo>
                  <a:lnTo>
                    <a:pt x="10297935" y="193281"/>
                  </a:lnTo>
                  <a:lnTo>
                    <a:pt x="10340556" y="234378"/>
                  </a:lnTo>
                  <a:lnTo>
                    <a:pt x="10353421" y="221602"/>
                  </a:lnTo>
                  <a:lnTo>
                    <a:pt x="10378846" y="200215"/>
                  </a:lnTo>
                  <a:lnTo>
                    <a:pt x="10414940" y="175069"/>
                  </a:lnTo>
                  <a:lnTo>
                    <a:pt x="10459771" y="151015"/>
                  </a:lnTo>
                  <a:lnTo>
                    <a:pt x="10500792" y="138633"/>
                  </a:lnTo>
                  <a:lnTo>
                    <a:pt x="10536212" y="140258"/>
                  </a:lnTo>
                  <a:lnTo>
                    <a:pt x="10564686" y="155448"/>
                  </a:lnTo>
                  <a:lnTo>
                    <a:pt x="10584879" y="183743"/>
                  </a:lnTo>
                  <a:lnTo>
                    <a:pt x="10591114" y="241223"/>
                  </a:lnTo>
                  <a:lnTo>
                    <a:pt x="10568280" y="287451"/>
                  </a:lnTo>
                  <a:lnTo>
                    <a:pt x="10537673" y="318731"/>
                  </a:lnTo>
                  <a:lnTo>
                    <a:pt x="10520591" y="331406"/>
                  </a:lnTo>
                  <a:lnTo>
                    <a:pt x="10479405" y="357365"/>
                  </a:lnTo>
                  <a:lnTo>
                    <a:pt x="10782135" y="537362"/>
                  </a:lnTo>
                  <a:lnTo>
                    <a:pt x="10812196" y="486727"/>
                  </a:lnTo>
                  <a:close/>
                </a:path>
                <a:path w="12195810" h="1414145">
                  <a:moveTo>
                    <a:pt x="10830141" y="0"/>
                  </a:moveTo>
                  <a:lnTo>
                    <a:pt x="10693845" y="0"/>
                  </a:lnTo>
                  <a:lnTo>
                    <a:pt x="10658399" y="16789"/>
                  </a:lnTo>
                  <a:lnTo>
                    <a:pt x="10683380" y="69532"/>
                  </a:lnTo>
                  <a:lnTo>
                    <a:pt x="10830141" y="0"/>
                  </a:lnTo>
                  <a:close/>
                </a:path>
                <a:path w="12195810" h="1414145">
                  <a:moveTo>
                    <a:pt x="11009325" y="273773"/>
                  </a:moveTo>
                  <a:lnTo>
                    <a:pt x="10916755" y="8674"/>
                  </a:lnTo>
                  <a:lnTo>
                    <a:pt x="10861675" y="27914"/>
                  </a:lnTo>
                  <a:lnTo>
                    <a:pt x="10954245" y="293001"/>
                  </a:lnTo>
                  <a:lnTo>
                    <a:pt x="11009325" y="273773"/>
                  </a:lnTo>
                  <a:close/>
                </a:path>
                <a:path w="12195810" h="1414145">
                  <a:moveTo>
                    <a:pt x="11298365" y="1099159"/>
                  </a:moveTo>
                  <a:lnTo>
                    <a:pt x="11228946" y="944968"/>
                  </a:lnTo>
                  <a:lnTo>
                    <a:pt x="11172508" y="819607"/>
                  </a:lnTo>
                  <a:lnTo>
                    <a:pt x="11137608" y="742086"/>
                  </a:lnTo>
                  <a:lnTo>
                    <a:pt x="10822953" y="883754"/>
                  </a:lnTo>
                  <a:lnTo>
                    <a:pt x="10846905" y="936967"/>
                  </a:lnTo>
                  <a:lnTo>
                    <a:pt x="11107572" y="819607"/>
                  </a:lnTo>
                  <a:lnTo>
                    <a:pt x="11139869" y="891324"/>
                  </a:lnTo>
                  <a:lnTo>
                    <a:pt x="11101946" y="908405"/>
                  </a:lnTo>
                  <a:lnTo>
                    <a:pt x="11101946" y="1084884"/>
                  </a:lnTo>
                  <a:lnTo>
                    <a:pt x="11097146" y="1112418"/>
                  </a:lnTo>
                  <a:lnTo>
                    <a:pt x="11082477" y="1136218"/>
                  </a:lnTo>
                  <a:lnTo>
                    <a:pt x="11059198" y="1153033"/>
                  </a:lnTo>
                  <a:lnTo>
                    <a:pt x="11049953" y="1157211"/>
                  </a:lnTo>
                  <a:lnTo>
                    <a:pt x="11022228" y="1162964"/>
                  </a:lnTo>
                  <a:lnTo>
                    <a:pt x="10994923" y="1158087"/>
                  </a:lnTo>
                  <a:lnTo>
                    <a:pt x="10971289" y="1143571"/>
                  </a:lnTo>
                  <a:lnTo>
                    <a:pt x="10954525" y="1120394"/>
                  </a:lnTo>
                  <a:lnTo>
                    <a:pt x="10948251" y="1092365"/>
                  </a:lnTo>
                  <a:lnTo>
                    <a:pt x="10953052" y="1064831"/>
                  </a:lnTo>
                  <a:lnTo>
                    <a:pt x="10967720" y="1041019"/>
                  </a:lnTo>
                  <a:lnTo>
                    <a:pt x="10990999" y="1024204"/>
                  </a:lnTo>
                  <a:lnTo>
                    <a:pt x="11065802" y="990523"/>
                  </a:lnTo>
                  <a:lnTo>
                    <a:pt x="11095673" y="1056855"/>
                  </a:lnTo>
                  <a:lnTo>
                    <a:pt x="11101946" y="1084884"/>
                  </a:lnTo>
                  <a:lnTo>
                    <a:pt x="11101946" y="908405"/>
                  </a:lnTo>
                  <a:lnTo>
                    <a:pt x="10965574" y="969797"/>
                  </a:lnTo>
                  <a:lnTo>
                    <a:pt x="10923130" y="1000150"/>
                  </a:lnTo>
                  <a:lnTo>
                    <a:pt x="10896651" y="1042797"/>
                  </a:lnTo>
                  <a:lnTo>
                    <a:pt x="10888205" y="1092288"/>
                  </a:lnTo>
                  <a:lnTo>
                    <a:pt x="10899864" y="1143152"/>
                  </a:lnTo>
                  <a:lnTo>
                    <a:pt x="10922152" y="1177226"/>
                  </a:lnTo>
                  <a:lnTo>
                    <a:pt x="10952912" y="1202283"/>
                  </a:lnTo>
                  <a:lnTo>
                    <a:pt x="10989488" y="1217066"/>
                  </a:lnTo>
                  <a:lnTo>
                    <a:pt x="11029213" y="1220330"/>
                  </a:lnTo>
                  <a:lnTo>
                    <a:pt x="11040275" y="1219149"/>
                  </a:lnTo>
                  <a:lnTo>
                    <a:pt x="11051591" y="1216977"/>
                  </a:lnTo>
                  <a:lnTo>
                    <a:pt x="11062805" y="1213815"/>
                  </a:lnTo>
                  <a:lnTo>
                    <a:pt x="11073562" y="1209649"/>
                  </a:lnTo>
                  <a:lnTo>
                    <a:pt x="11083925" y="1205903"/>
                  </a:lnTo>
                  <a:lnTo>
                    <a:pt x="11121327" y="1179791"/>
                  </a:lnTo>
                  <a:lnTo>
                    <a:pt x="11145279" y="1147978"/>
                  </a:lnTo>
                  <a:lnTo>
                    <a:pt x="11158525" y="1110983"/>
                  </a:lnTo>
                  <a:lnTo>
                    <a:pt x="11160176" y="1071384"/>
                  </a:lnTo>
                  <a:lnTo>
                    <a:pt x="11149305" y="1031773"/>
                  </a:lnTo>
                  <a:lnTo>
                    <a:pt x="11130737" y="990523"/>
                  </a:lnTo>
                  <a:lnTo>
                    <a:pt x="11119447" y="965454"/>
                  </a:lnTo>
                  <a:lnTo>
                    <a:pt x="11164938" y="944968"/>
                  </a:lnTo>
                  <a:lnTo>
                    <a:pt x="11245152" y="1123111"/>
                  </a:lnTo>
                  <a:lnTo>
                    <a:pt x="11298365" y="1099159"/>
                  </a:lnTo>
                  <a:close/>
                </a:path>
                <a:path w="12195810" h="1414145">
                  <a:moveTo>
                    <a:pt x="11395634" y="0"/>
                  </a:moveTo>
                  <a:lnTo>
                    <a:pt x="11317542" y="0"/>
                  </a:lnTo>
                  <a:lnTo>
                    <a:pt x="11336884" y="33451"/>
                  </a:lnTo>
                  <a:lnTo>
                    <a:pt x="11395634" y="0"/>
                  </a:lnTo>
                  <a:close/>
                </a:path>
                <a:path w="12195810" h="1414145">
                  <a:moveTo>
                    <a:pt x="11621160" y="0"/>
                  </a:moveTo>
                  <a:lnTo>
                    <a:pt x="11562423" y="0"/>
                  </a:lnTo>
                  <a:lnTo>
                    <a:pt x="11559908" y="32296"/>
                  </a:lnTo>
                  <a:lnTo>
                    <a:pt x="11620818" y="4864"/>
                  </a:lnTo>
                  <a:lnTo>
                    <a:pt x="11621160" y="0"/>
                  </a:lnTo>
                  <a:close/>
                </a:path>
                <a:path w="12195810" h="1414145">
                  <a:moveTo>
                    <a:pt x="11806504" y="872236"/>
                  </a:moveTo>
                  <a:lnTo>
                    <a:pt x="11783111" y="843622"/>
                  </a:lnTo>
                  <a:lnTo>
                    <a:pt x="11769369" y="826808"/>
                  </a:lnTo>
                  <a:lnTo>
                    <a:pt x="11762550" y="831342"/>
                  </a:lnTo>
                  <a:lnTo>
                    <a:pt x="11754841" y="836015"/>
                  </a:lnTo>
                  <a:lnTo>
                    <a:pt x="11746078" y="840282"/>
                  </a:lnTo>
                  <a:lnTo>
                    <a:pt x="11736121" y="843622"/>
                  </a:lnTo>
                  <a:lnTo>
                    <a:pt x="11717807" y="842365"/>
                  </a:lnTo>
                  <a:lnTo>
                    <a:pt x="11697221" y="834478"/>
                  </a:lnTo>
                  <a:lnTo>
                    <a:pt x="11675250" y="821994"/>
                  </a:lnTo>
                  <a:lnTo>
                    <a:pt x="11666817" y="816330"/>
                  </a:lnTo>
                  <a:lnTo>
                    <a:pt x="11652822" y="806932"/>
                  </a:lnTo>
                  <a:lnTo>
                    <a:pt x="11649608" y="804938"/>
                  </a:lnTo>
                  <a:lnTo>
                    <a:pt x="11641392" y="799820"/>
                  </a:lnTo>
                  <a:lnTo>
                    <a:pt x="11629758" y="792276"/>
                  </a:lnTo>
                  <a:lnTo>
                    <a:pt x="11617833" y="784847"/>
                  </a:lnTo>
                  <a:lnTo>
                    <a:pt x="11605539" y="778129"/>
                  </a:lnTo>
                  <a:lnTo>
                    <a:pt x="11633860" y="750570"/>
                  </a:lnTo>
                  <a:lnTo>
                    <a:pt x="11650840" y="715759"/>
                  </a:lnTo>
                  <a:lnTo>
                    <a:pt x="11655196" y="677252"/>
                  </a:lnTo>
                  <a:lnTo>
                    <a:pt x="11645646" y="638556"/>
                  </a:lnTo>
                  <a:lnTo>
                    <a:pt x="11640490" y="631405"/>
                  </a:lnTo>
                  <a:lnTo>
                    <a:pt x="11619636" y="602437"/>
                  </a:lnTo>
                  <a:lnTo>
                    <a:pt x="11595583" y="587603"/>
                  </a:lnTo>
                  <a:lnTo>
                    <a:pt x="11595583" y="684085"/>
                  </a:lnTo>
                  <a:lnTo>
                    <a:pt x="11592014" y="704570"/>
                  </a:lnTo>
                  <a:lnTo>
                    <a:pt x="11581092" y="722287"/>
                  </a:lnTo>
                  <a:lnTo>
                    <a:pt x="11563756" y="734796"/>
                  </a:lnTo>
                  <a:lnTo>
                    <a:pt x="11407978" y="804938"/>
                  </a:lnTo>
                  <a:lnTo>
                    <a:pt x="11363528" y="706221"/>
                  </a:lnTo>
                  <a:lnTo>
                    <a:pt x="11519319" y="636079"/>
                  </a:lnTo>
                  <a:lnTo>
                    <a:pt x="11540185" y="631405"/>
                  </a:lnTo>
                  <a:lnTo>
                    <a:pt x="11560670" y="634974"/>
                  </a:lnTo>
                  <a:lnTo>
                    <a:pt x="11578387" y="645883"/>
                  </a:lnTo>
                  <a:lnTo>
                    <a:pt x="11590896" y="663219"/>
                  </a:lnTo>
                  <a:lnTo>
                    <a:pt x="11595583" y="684085"/>
                  </a:lnTo>
                  <a:lnTo>
                    <a:pt x="11595583" y="587603"/>
                  </a:lnTo>
                  <a:lnTo>
                    <a:pt x="11582883" y="579755"/>
                  </a:lnTo>
                  <a:lnTo>
                    <a:pt x="11540325" y="572376"/>
                  </a:lnTo>
                  <a:lnTo>
                    <a:pt x="11496904" y="582180"/>
                  </a:lnTo>
                  <a:lnTo>
                    <a:pt x="11287900" y="676262"/>
                  </a:lnTo>
                  <a:lnTo>
                    <a:pt x="11448669" y="1033335"/>
                  </a:lnTo>
                  <a:lnTo>
                    <a:pt x="11501882" y="1009383"/>
                  </a:lnTo>
                  <a:lnTo>
                    <a:pt x="11433480" y="857453"/>
                  </a:lnTo>
                  <a:lnTo>
                    <a:pt x="11516004" y="820293"/>
                  </a:lnTo>
                  <a:lnTo>
                    <a:pt x="11538153" y="816330"/>
                  </a:lnTo>
                  <a:lnTo>
                    <a:pt x="11562385" y="822375"/>
                  </a:lnTo>
                  <a:lnTo>
                    <a:pt x="11589550" y="836485"/>
                  </a:lnTo>
                  <a:lnTo>
                    <a:pt x="11620513" y="856716"/>
                  </a:lnTo>
                  <a:lnTo>
                    <a:pt x="11650751" y="876134"/>
                  </a:lnTo>
                  <a:lnTo>
                    <a:pt x="11681854" y="892289"/>
                  </a:lnTo>
                  <a:lnTo>
                    <a:pt x="11714023" y="901877"/>
                  </a:lnTo>
                  <a:lnTo>
                    <a:pt x="11747398" y="901623"/>
                  </a:lnTo>
                  <a:lnTo>
                    <a:pt x="11784254" y="887984"/>
                  </a:lnTo>
                  <a:lnTo>
                    <a:pt x="11800878" y="876566"/>
                  </a:lnTo>
                  <a:lnTo>
                    <a:pt x="11806504" y="872236"/>
                  </a:lnTo>
                  <a:close/>
                </a:path>
                <a:path w="12195810" h="1414145">
                  <a:moveTo>
                    <a:pt x="12168289" y="589216"/>
                  </a:moveTo>
                  <a:lnTo>
                    <a:pt x="12155018" y="540004"/>
                  </a:lnTo>
                  <a:lnTo>
                    <a:pt x="12137314" y="500684"/>
                  </a:lnTo>
                  <a:lnTo>
                    <a:pt x="12084101" y="524637"/>
                  </a:lnTo>
                  <a:lnTo>
                    <a:pt x="12101805" y="563968"/>
                  </a:lnTo>
                  <a:lnTo>
                    <a:pt x="12110745" y="603021"/>
                  </a:lnTo>
                  <a:lnTo>
                    <a:pt x="12104256" y="641019"/>
                  </a:lnTo>
                  <a:lnTo>
                    <a:pt x="12083936" y="673760"/>
                  </a:lnTo>
                  <a:lnTo>
                    <a:pt x="12051360" y="697064"/>
                  </a:lnTo>
                  <a:lnTo>
                    <a:pt x="12012308" y="706005"/>
                  </a:lnTo>
                  <a:lnTo>
                    <a:pt x="11974309" y="699516"/>
                  </a:lnTo>
                  <a:lnTo>
                    <a:pt x="11941569" y="679196"/>
                  </a:lnTo>
                  <a:lnTo>
                    <a:pt x="11918264" y="646607"/>
                  </a:lnTo>
                  <a:lnTo>
                    <a:pt x="11884597" y="571855"/>
                  </a:lnTo>
                  <a:lnTo>
                    <a:pt x="11873814" y="547890"/>
                  </a:lnTo>
                  <a:lnTo>
                    <a:pt x="11992013" y="494677"/>
                  </a:lnTo>
                  <a:lnTo>
                    <a:pt x="12136018" y="429844"/>
                  </a:lnTo>
                  <a:lnTo>
                    <a:pt x="12112066" y="376631"/>
                  </a:lnTo>
                  <a:lnTo>
                    <a:pt x="11849849" y="494677"/>
                  </a:lnTo>
                  <a:lnTo>
                    <a:pt x="11823116" y="435305"/>
                  </a:lnTo>
                  <a:lnTo>
                    <a:pt x="11769903" y="459257"/>
                  </a:lnTo>
                  <a:lnTo>
                    <a:pt x="11796636" y="518642"/>
                  </a:lnTo>
                  <a:lnTo>
                    <a:pt x="11711813" y="556831"/>
                  </a:lnTo>
                  <a:lnTo>
                    <a:pt x="11735778" y="610044"/>
                  </a:lnTo>
                  <a:lnTo>
                    <a:pt x="11820601" y="571855"/>
                  </a:lnTo>
                  <a:lnTo>
                    <a:pt x="11865051" y="670572"/>
                  </a:lnTo>
                  <a:lnTo>
                    <a:pt x="11893080" y="713130"/>
                  </a:lnTo>
                  <a:lnTo>
                    <a:pt x="11931561" y="743673"/>
                  </a:lnTo>
                  <a:lnTo>
                    <a:pt x="11977053" y="760920"/>
                  </a:lnTo>
                  <a:lnTo>
                    <a:pt x="12026113" y="763549"/>
                  </a:lnTo>
                  <a:lnTo>
                    <a:pt x="12075312" y="750277"/>
                  </a:lnTo>
                  <a:lnTo>
                    <a:pt x="12117870" y="722249"/>
                  </a:lnTo>
                  <a:lnTo>
                    <a:pt x="12130761" y="706005"/>
                  </a:lnTo>
                  <a:lnTo>
                    <a:pt x="12148414" y="683768"/>
                  </a:lnTo>
                  <a:lnTo>
                    <a:pt x="12165660" y="638276"/>
                  </a:lnTo>
                  <a:lnTo>
                    <a:pt x="12168289" y="589216"/>
                  </a:lnTo>
                  <a:close/>
                </a:path>
                <a:path w="12195810" h="1414145">
                  <a:moveTo>
                    <a:pt x="12195607" y="1303896"/>
                  </a:moveTo>
                  <a:lnTo>
                    <a:pt x="12079135" y="1356334"/>
                  </a:lnTo>
                  <a:lnTo>
                    <a:pt x="12036692" y="1386700"/>
                  </a:lnTo>
                  <a:lnTo>
                    <a:pt x="12020004" y="1413560"/>
                  </a:lnTo>
                  <a:lnTo>
                    <a:pt x="12100649" y="1413560"/>
                  </a:lnTo>
                  <a:lnTo>
                    <a:pt x="12104561" y="1410741"/>
                  </a:lnTo>
                  <a:lnTo>
                    <a:pt x="12179364" y="1377073"/>
                  </a:lnTo>
                  <a:lnTo>
                    <a:pt x="12195607" y="1413167"/>
                  </a:lnTo>
                  <a:lnTo>
                    <a:pt x="12195607" y="1377073"/>
                  </a:lnTo>
                  <a:lnTo>
                    <a:pt x="12195607" y="1303896"/>
                  </a:lnTo>
                  <a:close/>
                </a:path>
                <a:path w="12195810" h="1414145">
                  <a:moveTo>
                    <a:pt x="12195607" y="1153629"/>
                  </a:moveTo>
                  <a:lnTo>
                    <a:pt x="11936514" y="1270292"/>
                  </a:lnTo>
                  <a:lnTo>
                    <a:pt x="11960466" y="1323505"/>
                  </a:lnTo>
                  <a:lnTo>
                    <a:pt x="12195607" y="1217625"/>
                  </a:lnTo>
                  <a:lnTo>
                    <a:pt x="12195607" y="1153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51F4A90-3EB3-41E3-98F4-0EEFBC7C1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61696"/>
              </p:ext>
            </p:extLst>
          </p:nvPr>
        </p:nvGraphicFramePr>
        <p:xfrm>
          <a:off x="1017572" y="281271"/>
          <a:ext cx="10156855" cy="5465191"/>
        </p:xfrm>
        <a:graphic>
          <a:graphicData uri="http://schemas.openxmlformats.org/drawingml/2006/table">
            <a:tbl>
              <a:tblPr/>
              <a:tblGrid>
                <a:gridCol w="3682939">
                  <a:extLst>
                    <a:ext uri="{9D8B030D-6E8A-4147-A177-3AD203B41FA5}">
                      <a16:colId xmlns:a16="http://schemas.microsoft.com/office/drawing/2014/main" val="1287537192"/>
                    </a:ext>
                  </a:extLst>
                </a:gridCol>
                <a:gridCol w="2848523">
                  <a:extLst>
                    <a:ext uri="{9D8B030D-6E8A-4147-A177-3AD203B41FA5}">
                      <a16:colId xmlns:a16="http://schemas.microsoft.com/office/drawing/2014/main" val="3721524828"/>
                    </a:ext>
                  </a:extLst>
                </a:gridCol>
                <a:gridCol w="1309170">
                  <a:extLst>
                    <a:ext uri="{9D8B030D-6E8A-4147-A177-3AD203B41FA5}">
                      <a16:colId xmlns:a16="http://schemas.microsoft.com/office/drawing/2014/main" val="1583640018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3784013935"/>
                    </a:ext>
                  </a:extLst>
                </a:gridCol>
                <a:gridCol w="1136532">
                  <a:extLst>
                    <a:ext uri="{9D8B030D-6E8A-4147-A177-3AD203B41FA5}">
                      <a16:colId xmlns:a16="http://schemas.microsoft.com/office/drawing/2014/main" val="2944387337"/>
                    </a:ext>
                  </a:extLst>
                </a:gridCol>
              </a:tblGrid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SMITH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 акварельные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204731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FABER CASTELL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222093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584741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KOH-I-NOOR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52,62%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187057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122566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71851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SCHMINCKE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14917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FERRRARIO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-26,12%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035973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STABILO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05286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STAEDTLER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03905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CUTHBERTHS MILL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художественная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015199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ЗХК 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493514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14912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МАЛЕВИЧ 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66,11%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137236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PINAX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903954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MAXGOODZ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художественная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6408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ГАММА 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101421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48870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ТАИР 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3042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VISTA ARTISTA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101837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01980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АЛЬБАТРОС 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28,28%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62230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29,72%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52167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PENTEL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68599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104,93%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43098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CANSON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Бумага художественная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863169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SENNELIER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Пастель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67,46%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24942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MAIMERI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92,96%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00786"/>
                  </a:ext>
                </a:extLst>
              </a:tr>
              <a:tr h="237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PRISMACOLOR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Карандаши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84,59%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9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2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8" y="6000329"/>
            <a:ext cx="12191144" cy="857539"/>
            <a:chOff x="0" y="9894986"/>
            <a:chExt cx="20104100" cy="1414145"/>
          </a:xfrm>
        </p:grpSpPr>
        <p:sp>
          <p:nvSpPr>
            <p:cNvPr id="4" name="object 4"/>
            <p:cNvSpPr/>
            <p:nvPr/>
          </p:nvSpPr>
          <p:spPr>
            <a:xfrm>
              <a:off x="0" y="9894986"/>
              <a:ext cx="20104100" cy="1414145"/>
            </a:xfrm>
            <a:custGeom>
              <a:avLst/>
              <a:gdLst/>
              <a:ahLst/>
              <a:cxnLst/>
              <a:rect l="l" t="t" r="r" b="b"/>
              <a:pathLst>
                <a:path w="20104100" h="1414145">
                  <a:moveTo>
                    <a:pt x="20104099" y="0"/>
                  </a:moveTo>
                  <a:lnTo>
                    <a:pt x="0" y="0"/>
                  </a:lnTo>
                  <a:lnTo>
                    <a:pt x="0" y="1413569"/>
                  </a:lnTo>
                  <a:lnTo>
                    <a:pt x="20104099" y="141356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162B7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7908480" y="9894995"/>
              <a:ext cx="12195810" cy="1414145"/>
            </a:xfrm>
            <a:custGeom>
              <a:avLst/>
              <a:gdLst/>
              <a:ahLst/>
              <a:cxnLst/>
              <a:rect l="l" t="t" r="r" b="b"/>
              <a:pathLst>
                <a:path w="12195810" h="1414145">
                  <a:moveTo>
                    <a:pt x="366115" y="1346555"/>
                  </a:moveTo>
                  <a:lnTo>
                    <a:pt x="342150" y="1293342"/>
                  </a:lnTo>
                  <a:lnTo>
                    <a:pt x="79933" y="1411389"/>
                  </a:lnTo>
                  <a:lnTo>
                    <a:pt x="53213" y="1352003"/>
                  </a:lnTo>
                  <a:lnTo>
                    <a:pt x="0" y="1375968"/>
                  </a:lnTo>
                  <a:lnTo>
                    <a:pt x="16929" y="1413560"/>
                  </a:lnTo>
                  <a:lnTo>
                    <a:pt x="217258" y="1413560"/>
                  </a:lnTo>
                  <a:lnTo>
                    <a:pt x="222097" y="1411389"/>
                  </a:lnTo>
                  <a:lnTo>
                    <a:pt x="366115" y="1346555"/>
                  </a:lnTo>
                  <a:close/>
                </a:path>
                <a:path w="12195810" h="1414145">
                  <a:moveTo>
                    <a:pt x="1110729" y="1257554"/>
                  </a:moveTo>
                  <a:lnTo>
                    <a:pt x="1080198" y="1233868"/>
                  </a:lnTo>
                  <a:lnTo>
                    <a:pt x="930859" y="1117955"/>
                  </a:lnTo>
                  <a:lnTo>
                    <a:pt x="930859" y="1193838"/>
                  </a:lnTo>
                  <a:lnTo>
                    <a:pt x="767359" y="1267460"/>
                  </a:lnTo>
                  <a:lnTo>
                    <a:pt x="779678" y="1076413"/>
                  </a:lnTo>
                  <a:lnTo>
                    <a:pt x="930859" y="1193838"/>
                  </a:lnTo>
                  <a:lnTo>
                    <a:pt x="930859" y="1117955"/>
                  </a:lnTo>
                  <a:lnTo>
                    <a:pt x="877354" y="1076413"/>
                  </a:lnTo>
                  <a:lnTo>
                    <a:pt x="762838" y="987526"/>
                  </a:lnTo>
                  <a:lnTo>
                    <a:pt x="726579" y="1003833"/>
                  </a:lnTo>
                  <a:lnTo>
                    <a:pt x="700062" y="1413560"/>
                  </a:lnTo>
                  <a:lnTo>
                    <a:pt x="759193" y="1413560"/>
                  </a:lnTo>
                  <a:lnTo>
                    <a:pt x="763562" y="1333169"/>
                  </a:lnTo>
                  <a:lnTo>
                    <a:pt x="909523" y="1267460"/>
                  </a:lnTo>
                  <a:lnTo>
                    <a:pt x="984123" y="1233868"/>
                  </a:lnTo>
                  <a:lnTo>
                    <a:pt x="1049807" y="1284986"/>
                  </a:lnTo>
                  <a:lnTo>
                    <a:pt x="1110729" y="1257554"/>
                  </a:lnTo>
                  <a:close/>
                </a:path>
                <a:path w="12195810" h="1414145">
                  <a:moveTo>
                    <a:pt x="1761959" y="1413560"/>
                  </a:moveTo>
                  <a:lnTo>
                    <a:pt x="1759991" y="1412087"/>
                  </a:lnTo>
                  <a:lnTo>
                    <a:pt x="1756714" y="1413560"/>
                  </a:lnTo>
                  <a:lnTo>
                    <a:pt x="1761959" y="1413560"/>
                  </a:lnTo>
                  <a:close/>
                </a:path>
                <a:path w="12195810" h="1414145">
                  <a:moveTo>
                    <a:pt x="1849247" y="578154"/>
                  </a:moveTo>
                  <a:lnTo>
                    <a:pt x="1825282" y="524941"/>
                  </a:lnTo>
                  <a:lnTo>
                    <a:pt x="1438910" y="698906"/>
                  </a:lnTo>
                  <a:lnTo>
                    <a:pt x="1462874" y="752119"/>
                  </a:lnTo>
                  <a:lnTo>
                    <a:pt x="1629448" y="677113"/>
                  </a:lnTo>
                  <a:lnTo>
                    <a:pt x="1728063" y="896137"/>
                  </a:lnTo>
                  <a:lnTo>
                    <a:pt x="1781276" y="872172"/>
                  </a:lnTo>
                  <a:lnTo>
                    <a:pt x="1693443" y="677113"/>
                  </a:lnTo>
                  <a:lnTo>
                    <a:pt x="1682661" y="653161"/>
                  </a:lnTo>
                  <a:lnTo>
                    <a:pt x="1849247" y="578154"/>
                  </a:lnTo>
                  <a:close/>
                </a:path>
                <a:path w="12195810" h="1414145">
                  <a:moveTo>
                    <a:pt x="2007793" y="849960"/>
                  </a:moveTo>
                  <a:lnTo>
                    <a:pt x="1957070" y="821778"/>
                  </a:lnTo>
                  <a:lnTo>
                    <a:pt x="1930133" y="863028"/>
                  </a:lnTo>
                  <a:lnTo>
                    <a:pt x="1898967" y="900760"/>
                  </a:lnTo>
                  <a:lnTo>
                    <a:pt x="1863699" y="934834"/>
                  </a:lnTo>
                  <a:lnTo>
                    <a:pt x="1824482" y="965111"/>
                  </a:lnTo>
                  <a:lnTo>
                    <a:pt x="1781416" y="991463"/>
                  </a:lnTo>
                  <a:lnTo>
                    <a:pt x="1734654" y="1013726"/>
                  </a:lnTo>
                  <a:lnTo>
                    <a:pt x="1684312" y="1031773"/>
                  </a:lnTo>
                  <a:lnTo>
                    <a:pt x="1629206" y="1044409"/>
                  </a:lnTo>
                  <a:lnTo>
                    <a:pt x="1576070" y="1048842"/>
                  </a:lnTo>
                  <a:lnTo>
                    <a:pt x="1525422" y="1046391"/>
                  </a:lnTo>
                  <a:lnTo>
                    <a:pt x="1477784" y="1038377"/>
                  </a:lnTo>
                  <a:lnTo>
                    <a:pt x="1433677" y="1026134"/>
                  </a:lnTo>
                  <a:lnTo>
                    <a:pt x="1393609" y="1010970"/>
                  </a:lnTo>
                  <a:lnTo>
                    <a:pt x="1382306" y="1005624"/>
                  </a:lnTo>
                  <a:lnTo>
                    <a:pt x="1358099" y="994206"/>
                  </a:lnTo>
                  <a:lnTo>
                    <a:pt x="1350594" y="990003"/>
                  </a:lnTo>
                  <a:lnTo>
                    <a:pt x="1327670" y="977163"/>
                  </a:lnTo>
                  <a:lnTo>
                    <a:pt x="1339240" y="971956"/>
                  </a:lnTo>
                  <a:lnTo>
                    <a:pt x="1375371" y="945934"/>
                  </a:lnTo>
                  <a:lnTo>
                    <a:pt x="1398054" y="909180"/>
                  </a:lnTo>
                  <a:lnTo>
                    <a:pt x="1405432" y="866622"/>
                  </a:lnTo>
                  <a:lnTo>
                    <a:pt x="1395628" y="823201"/>
                  </a:lnTo>
                  <a:lnTo>
                    <a:pt x="1390777" y="816457"/>
                  </a:lnTo>
                  <a:lnTo>
                    <a:pt x="1369606" y="787069"/>
                  </a:lnTo>
                  <a:lnTo>
                    <a:pt x="1346669" y="772922"/>
                  </a:lnTo>
                  <a:lnTo>
                    <a:pt x="1346669" y="869137"/>
                  </a:lnTo>
                  <a:lnTo>
                    <a:pt x="1343101" y="889635"/>
                  </a:lnTo>
                  <a:lnTo>
                    <a:pt x="1332191" y="907338"/>
                  </a:lnTo>
                  <a:lnTo>
                    <a:pt x="1314856" y="919848"/>
                  </a:lnTo>
                  <a:lnTo>
                    <a:pt x="1159078" y="990003"/>
                  </a:lnTo>
                  <a:lnTo>
                    <a:pt x="1114640" y="891273"/>
                  </a:lnTo>
                  <a:lnTo>
                    <a:pt x="1270406" y="821143"/>
                  </a:lnTo>
                  <a:lnTo>
                    <a:pt x="1291272" y="816457"/>
                  </a:lnTo>
                  <a:lnTo>
                    <a:pt x="1311770" y="820026"/>
                  </a:lnTo>
                  <a:lnTo>
                    <a:pt x="1329474" y="830935"/>
                  </a:lnTo>
                  <a:lnTo>
                    <a:pt x="1341996" y="848271"/>
                  </a:lnTo>
                  <a:lnTo>
                    <a:pt x="1346669" y="869137"/>
                  </a:lnTo>
                  <a:lnTo>
                    <a:pt x="1346669" y="772922"/>
                  </a:lnTo>
                  <a:lnTo>
                    <a:pt x="1332865" y="764387"/>
                  </a:lnTo>
                  <a:lnTo>
                    <a:pt x="1290307" y="757008"/>
                  </a:lnTo>
                  <a:lnTo>
                    <a:pt x="1246886" y="766813"/>
                  </a:lnTo>
                  <a:lnTo>
                    <a:pt x="1037882" y="860907"/>
                  </a:lnTo>
                  <a:lnTo>
                    <a:pt x="1197267" y="1214894"/>
                  </a:lnTo>
                  <a:lnTo>
                    <a:pt x="1250480" y="1190929"/>
                  </a:lnTo>
                  <a:lnTo>
                    <a:pt x="1183462" y="1042085"/>
                  </a:lnTo>
                  <a:lnTo>
                    <a:pt x="1264437" y="1005624"/>
                  </a:lnTo>
                  <a:lnTo>
                    <a:pt x="1311059" y="1035062"/>
                  </a:lnTo>
                  <a:lnTo>
                    <a:pt x="1358938" y="1059548"/>
                  </a:lnTo>
                  <a:lnTo>
                    <a:pt x="1407756" y="1079030"/>
                  </a:lnTo>
                  <a:lnTo>
                    <a:pt x="1457172" y="1093444"/>
                  </a:lnTo>
                  <a:lnTo>
                    <a:pt x="1506880" y="1102753"/>
                  </a:lnTo>
                  <a:lnTo>
                    <a:pt x="1556537" y="1106881"/>
                  </a:lnTo>
                  <a:lnTo>
                    <a:pt x="1605851" y="1105801"/>
                  </a:lnTo>
                  <a:lnTo>
                    <a:pt x="1654479" y="1099451"/>
                  </a:lnTo>
                  <a:lnTo>
                    <a:pt x="1702104" y="1087767"/>
                  </a:lnTo>
                  <a:lnTo>
                    <a:pt x="1739430" y="1075131"/>
                  </a:lnTo>
                  <a:lnTo>
                    <a:pt x="1775142" y="1060450"/>
                  </a:lnTo>
                  <a:lnTo>
                    <a:pt x="1797850" y="1048842"/>
                  </a:lnTo>
                  <a:lnTo>
                    <a:pt x="1824443" y="1035253"/>
                  </a:lnTo>
                  <a:lnTo>
                    <a:pt x="1869694" y="1005916"/>
                  </a:lnTo>
                  <a:lnTo>
                    <a:pt x="1910778" y="972591"/>
                  </a:lnTo>
                  <a:lnTo>
                    <a:pt x="1947570" y="935405"/>
                  </a:lnTo>
                  <a:lnTo>
                    <a:pt x="1979942" y="894486"/>
                  </a:lnTo>
                  <a:lnTo>
                    <a:pt x="2007793" y="849960"/>
                  </a:lnTo>
                  <a:close/>
                </a:path>
                <a:path w="12195810" h="1414145">
                  <a:moveTo>
                    <a:pt x="2457653" y="1413560"/>
                  </a:moveTo>
                  <a:lnTo>
                    <a:pt x="2457246" y="1413446"/>
                  </a:lnTo>
                  <a:lnTo>
                    <a:pt x="2358148" y="1383017"/>
                  </a:lnTo>
                  <a:lnTo>
                    <a:pt x="2384056" y="1355267"/>
                  </a:lnTo>
                  <a:lnTo>
                    <a:pt x="2399068" y="1321460"/>
                  </a:lnTo>
                  <a:lnTo>
                    <a:pt x="2402281" y="1284617"/>
                  </a:lnTo>
                  <a:lnTo>
                    <a:pt x="2392794" y="1247762"/>
                  </a:lnTo>
                  <a:lnTo>
                    <a:pt x="2387130" y="1239901"/>
                  </a:lnTo>
                  <a:lnTo>
                    <a:pt x="2366772" y="1211643"/>
                  </a:lnTo>
                  <a:lnTo>
                    <a:pt x="2344267" y="1197749"/>
                  </a:lnTo>
                  <a:lnTo>
                    <a:pt x="2344267" y="1292580"/>
                  </a:lnTo>
                  <a:lnTo>
                    <a:pt x="2340686" y="1313078"/>
                  </a:lnTo>
                  <a:lnTo>
                    <a:pt x="2329777" y="1330782"/>
                  </a:lnTo>
                  <a:lnTo>
                    <a:pt x="2312454" y="1343304"/>
                  </a:lnTo>
                  <a:lnTo>
                    <a:pt x="2156663" y="1413446"/>
                  </a:lnTo>
                  <a:lnTo>
                    <a:pt x="2112213" y="1314729"/>
                  </a:lnTo>
                  <a:lnTo>
                    <a:pt x="2268004" y="1244587"/>
                  </a:lnTo>
                  <a:lnTo>
                    <a:pt x="2288857" y="1239901"/>
                  </a:lnTo>
                  <a:lnTo>
                    <a:pt x="2309355" y="1243469"/>
                  </a:lnTo>
                  <a:lnTo>
                    <a:pt x="2327059" y="1254379"/>
                  </a:lnTo>
                  <a:lnTo>
                    <a:pt x="2339581" y="1271714"/>
                  </a:lnTo>
                  <a:lnTo>
                    <a:pt x="2344267" y="1292580"/>
                  </a:lnTo>
                  <a:lnTo>
                    <a:pt x="2344267" y="1197749"/>
                  </a:lnTo>
                  <a:lnTo>
                    <a:pt x="2330018" y="1188948"/>
                  </a:lnTo>
                  <a:lnTo>
                    <a:pt x="2287473" y="1181582"/>
                  </a:lnTo>
                  <a:lnTo>
                    <a:pt x="2244039" y="1191374"/>
                  </a:lnTo>
                  <a:lnTo>
                    <a:pt x="2035048" y="1285468"/>
                  </a:lnTo>
                  <a:lnTo>
                    <a:pt x="2092718" y="1413560"/>
                  </a:lnTo>
                  <a:lnTo>
                    <a:pt x="2457653" y="1413560"/>
                  </a:lnTo>
                  <a:close/>
                </a:path>
                <a:path w="12195810" h="1414145">
                  <a:moveTo>
                    <a:pt x="2654122" y="533463"/>
                  </a:moveTo>
                  <a:lnTo>
                    <a:pt x="2623515" y="502742"/>
                  </a:lnTo>
                  <a:lnTo>
                    <a:pt x="2368918" y="247256"/>
                  </a:lnTo>
                  <a:lnTo>
                    <a:pt x="2312581" y="272618"/>
                  </a:lnTo>
                  <a:lnTo>
                    <a:pt x="2496337" y="457009"/>
                  </a:lnTo>
                  <a:lnTo>
                    <a:pt x="2366581" y="510794"/>
                  </a:lnTo>
                  <a:lnTo>
                    <a:pt x="2380589" y="370916"/>
                  </a:lnTo>
                  <a:lnTo>
                    <a:pt x="2321750" y="365887"/>
                  </a:lnTo>
                  <a:lnTo>
                    <a:pt x="2283460" y="758774"/>
                  </a:lnTo>
                  <a:lnTo>
                    <a:pt x="2341524" y="764159"/>
                  </a:lnTo>
                  <a:lnTo>
                    <a:pt x="2359774" y="576008"/>
                  </a:lnTo>
                  <a:lnTo>
                    <a:pt x="2521102" y="510794"/>
                  </a:lnTo>
                  <a:lnTo>
                    <a:pt x="2541054" y="502742"/>
                  </a:lnTo>
                  <a:lnTo>
                    <a:pt x="2612326" y="574535"/>
                  </a:lnTo>
                  <a:lnTo>
                    <a:pt x="2654122" y="533463"/>
                  </a:lnTo>
                  <a:close/>
                </a:path>
                <a:path w="12195810" h="1414145">
                  <a:moveTo>
                    <a:pt x="2822651" y="548144"/>
                  </a:moveTo>
                  <a:lnTo>
                    <a:pt x="2768892" y="178219"/>
                  </a:lnTo>
                  <a:lnTo>
                    <a:pt x="2711145" y="186601"/>
                  </a:lnTo>
                  <a:lnTo>
                    <a:pt x="2764904" y="556539"/>
                  </a:lnTo>
                  <a:lnTo>
                    <a:pt x="2822651" y="548144"/>
                  </a:lnTo>
                  <a:close/>
                </a:path>
                <a:path w="12195810" h="1414145">
                  <a:moveTo>
                    <a:pt x="2956610" y="936409"/>
                  </a:moveTo>
                  <a:lnTo>
                    <a:pt x="2928023" y="885278"/>
                  </a:lnTo>
                  <a:lnTo>
                    <a:pt x="2461183" y="1148334"/>
                  </a:lnTo>
                  <a:lnTo>
                    <a:pt x="2490889" y="1199896"/>
                  </a:lnTo>
                  <a:lnTo>
                    <a:pt x="2634246" y="1118641"/>
                  </a:lnTo>
                  <a:lnTo>
                    <a:pt x="2756116" y="1389341"/>
                  </a:lnTo>
                  <a:lnTo>
                    <a:pt x="2810103" y="1365034"/>
                  </a:lnTo>
                  <a:lnTo>
                    <a:pt x="2699181" y="1118641"/>
                  </a:lnTo>
                  <a:lnTo>
                    <a:pt x="2686151" y="1089710"/>
                  </a:lnTo>
                  <a:lnTo>
                    <a:pt x="2956610" y="936409"/>
                  </a:lnTo>
                  <a:close/>
                </a:path>
                <a:path w="12195810" h="1414145">
                  <a:moveTo>
                    <a:pt x="3073196" y="0"/>
                  </a:moveTo>
                  <a:lnTo>
                    <a:pt x="3005671" y="0"/>
                  </a:lnTo>
                  <a:lnTo>
                    <a:pt x="3018053" y="26123"/>
                  </a:lnTo>
                  <a:lnTo>
                    <a:pt x="3073196" y="0"/>
                  </a:lnTo>
                  <a:close/>
                </a:path>
                <a:path w="12195810" h="1414145">
                  <a:moveTo>
                    <a:pt x="3146869" y="443318"/>
                  </a:moveTo>
                  <a:lnTo>
                    <a:pt x="2922511" y="309651"/>
                  </a:lnTo>
                  <a:lnTo>
                    <a:pt x="2948013" y="280771"/>
                  </a:lnTo>
                  <a:lnTo>
                    <a:pt x="2969488" y="246138"/>
                  </a:lnTo>
                  <a:lnTo>
                    <a:pt x="2983204" y="206527"/>
                  </a:lnTo>
                  <a:lnTo>
                    <a:pt x="2985427" y="162750"/>
                  </a:lnTo>
                  <a:lnTo>
                    <a:pt x="2972422" y="115595"/>
                  </a:lnTo>
                  <a:lnTo>
                    <a:pt x="2959252" y="95224"/>
                  </a:lnTo>
                  <a:lnTo>
                    <a:pt x="2946400" y="75323"/>
                  </a:lnTo>
                  <a:lnTo>
                    <a:pt x="2911487" y="48361"/>
                  </a:lnTo>
                  <a:lnTo>
                    <a:pt x="2869336" y="35255"/>
                  </a:lnTo>
                  <a:lnTo>
                    <a:pt x="2837878" y="36118"/>
                  </a:lnTo>
                  <a:lnTo>
                    <a:pt x="2681516" y="106514"/>
                  </a:lnTo>
                  <a:lnTo>
                    <a:pt x="2679204" y="108140"/>
                  </a:lnTo>
                  <a:lnTo>
                    <a:pt x="2649690" y="133146"/>
                  </a:lnTo>
                  <a:lnTo>
                    <a:pt x="2632608" y="149872"/>
                  </a:lnTo>
                  <a:lnTo>
                    <a:pt x="2675229" y="190969"/>
                  </a:lnTo>
                  <a:lnTo>
                    <a:pt x="2688094" y="178193"/>
                  </a:lnTo>
                  <a:lnTo>
                    <a:pt x="2713520" y="156794"/>
                  </a:lnTo>
                  <a:lnTo>
                    <a:pt x="2749600" y="131648"/>
                  </a:lnTo>
                  <a:lnTo>
                    <a:pt x="2794444" y="107607"/>
                  </a:lnTo>
                  <a:lnTo>
                    <a:pt x="2835465" y="95224"/>
                  </a:lnTo>
                  <a:lnTo>
                    <a:pt x="2870885" y="96850"/>
                  </a:lnTo>
                  <a:lnTo>
                    <a:pt x="2899346" y="112039"/>
                  </a:lnTo>
                  <a:lnTo>
                    <a:pt x="2919552" y="140335"/>
                  </a:lnTo>
                  <a:lnTo>
                    <a:pt x="2925788" y="197815"/>
                  </a:lnTo>
                  <a:lnTo>
                    <a:pt x="2902940" y="244043"/>
                  </a:lnTo>
                  <a:lnTo>
                    <a:pt x="2872333" y="275323"/>
                  </a:lnTo>
                  <a:lnTo>
                    <a:pt x="2855264" y="287997"/>
                  </a:lnTo>
                  <a:lnTo>
                    <a:pt x="2814078" y="313956"/>
                  </a:lnTo>
                  <a:lnTo>
                    <a:pt x="3116808" y="493953"/>
                  </a:lnTo>
                  <a:lnTo>
                    <a:pt x="3146869" y="443318"/>
                  </a:lnTo>
                  <a:close/>
                </a:path>
                <a:path w="12195810" h="1414145">
                  <a:moveTo>
                    <a:pt x="3343999" y="230352"/>
                  </a:moveTo>
                  <a:lnTo>
                    <a:pt x="3263557" y="0"/>
                  </a:lnTo>
                  <a:lnTo>
                    <a:pt x="3201746" y="0"/>
                  </a:lnTo>
                  <a:lnTo>
                    <a:pt x="3288906" y="249593"/>
                  </a:lnTo>
                  <a:lnTo>
                    <a:pt x="3343999" y="230352"/>
                  </a:lnTo>
                  <a:close/>
                </a:path>
                <a:path w="12195810" h="1414145">
                  <a:moveTo>
                    <a:pt x="3633038" y="1055738"/>
                  </a:moveTo>
                  <a:lnTo>
                    <a:pt x="3563620" y="901560"/>
                  </a:lnTo>
                  <a:lnTo>
                    <a:pt x="3507168" y="776185"/>
                  </a:lnTo>
                  <a:lnTo>
                    <a:pt x="3472269" y="698677"/>
                  </a:lnTo>
                  <a:lnTo>
                    <a:pt x="3157626" y="840346"/>
                  </a:lnTo>
                  <a:lnTo>
                    <a:pt x="3181578" y="893559"/>
                  </a:lnTo>
                  <a:lnTo>
                    <a:pt x="3442246" y="776185"/>
                  </a:lnTo>
                  <a:lnTo>
                    <a:pt x="3474529" y="847915"/>
                  </a:lnTo>
                  <a:lnTo>
                    <a:pt x="3436620" y="864997"/>
                  </a:lnTo>
                  <a:lnTo>
                    <a:pt x="3436620" y="1041463"/>
                  </a:lnTo>
                  <a:lnTo>
                    <a:pt x="3431819" y="1069009"/>
                  </a:lnTo>
                  <a:lnTo>
                    <a:pt x="3417151" y="1092809"/>
                  </a:lnTo>
                  <a:lnTo>
                    <a:pt x="3393871" y="1109624"/>
                  </a:lnTo>
                  <a:lnTo>
                    <a:pt x="3384626" y="1113790"/>
                  </a:lnTo>
                  <a:lnTo>
                    <a:pt x="3356889" y="1119543"/>
                  </a:lnTo>
                  <a:lnTo>
                    <a:pt x="3329597" y="1114679"/>
                  </a:lnTo>
                  <a:lnTo>
                    <a:pt x="3305962" y="1100162"/>
                  </a:lnTo>
                  <a:lnTo>
                    <a:pt x="3289198" y="1076972"/>
                  </a:lnTo>
                  <a:lnTo>
                    <a:pt x="3282924" y="1048956"/>
                  </a:lnTo>
                  <a:lnTo>
                    <a:pt x="3287725" y="1021422"/>
                  </a:lnTo>
                  <a:lnTo>
                    <a:pt x="3302381" y="997610"/>
                  </a:lnTo>
                  <a:lnTo>
                    <a:pt x="3325672" y="980795"/>
                  </a:lnTo>
                  <a:lnTo>
                    <a:pt x="3400475" y="947115"/>
                  </a:lnTo>
                  <a:lnTo>
                    <a:pt x="3430333" y="1013447"/>
                  </a:lnTo>
                  <a:lnTo>
                    <a:pt x="3436620" y="1041463"/>
                  </a:lnTo>
                  <a:lnTo>
                    <a:pt x="3436620" y="864997"/>
                  </a:lnTo>
                  <a:lnTo>
                    <a:pt x="3300247" y="926388"/>
                  </a:lnTo>
                  <a:lnTo>
                    <a:pt x="3257804" y="956741"/>
                  </a:lnTo>
                  <a:lnTo>
                    <a:pt x="3231324" y="999388"/>
                  </a:lnTo>
                  <a:lnTo>
                    <a:pt x="3222879" y="1048880"/>
                  </a:lnTo>
                  <a:lnTo>
                    <a:pt x="3234537" y="1099743"/>
                  </a:lnTo>
                  <a:lnTo>
                    <a:pt x="3256826" y="1133817"/>
                  </a:lnTo>
                  <a:lnTo>
                    <a:pt x="3287585" y="1158862"/>
                  </a:lnTo>
                  <a:lnTo>
                    <a:pt x="3324148" y="1173645"/>
                  </a:lnTo>
                  <a:lnTo>
                    <a:pt x="3363874" y="1176921"/>
                  </a:lnTo>
                  <a:lnTo>
                    <a:pt x="3374948" y="1175740"/>
                  </a:lnTo>
                  <a:lnTo>
                    <a:pt x="3386264" y="1173568"/>
                  </a:lnTo>
                  <a:lnTo>
                    <a:pt x="3397478" y="1170406"/>
                  </a:lnTo>
                  <a:lnTo>
                    <a:pt x="3408235" y="1166228"/>
                  </a:lnTo>
                  <a:lnTo>
                    <a:pt x="3418598" y="1162494"/>
                  </a:lnTo>
                  <a:lnTo>
                    <a:pt x="3456000" y="1136383"/>
                  </a:lnTo>
                  <a:lnTo>
                    <a:pt x="3479939" y="1104569"/>
                  </a:lnTo>
                  <a:lnTo>
                    <a:pt x="3493198" y="1067574"/>
                  </a:lnTo>
                  <a:lnTo>
                    <a:pt x="3494849" y="1027976"/>
                  </a:lnTo>
                  <a:lnTo>
                    <a:pt x="3483965" y="988364"/>
                  </a:lnTo>
                  <a:lnTo>
                    <a:pt x="3465398" y="947115"/>
                  </a:lnTo>
                  <a:lnTo>
                    <a:pt x="3454108" y="922045"/>
                  </a:lnTo>
                  <a:lnTo>
                    <a:pt x="3499612" y="901560"/>
                  </a:lnTo>
                  <a:lnTo>
                    <a:pt x="3579825" y="1079703"/>
                  </a:lnTo>
                  <a:lnTo>
                    <a:pt x="3633038" y="1055738"/>
                  </a:lnTo>
                  <a:close/>
                </a:path>
                <a:path w="12195810" h="1414145">
                  <a:moveTo>
                    <a:pt x="3918940" y="1413560"/>
                  </a:moveTo>
                  <a:lnTo>
                    <a:pt x="3898176" y="1367447"/>
                  </a:lnTo>
                  <a:lnTo>
                    <a:pt x="3795750" y="1413560"/>
                  </a:lnTo>
                  <a:lnTo>
                    <a:pt x="3918940" y="1413560"/>
                  </a:lnTo>
                  <a:close/>
                </a:path>
                <a:path w="12195810" h="1414145">
                  <a:moveTo>
                    <a:pt x="4141178" y="828814"/>
                  </a:moveTo>
                  <a:lnTo>
                    <a:pt x="4117784" y="800214"/>
                  </a:lnTo>
                  <a:lnTo>
                    <a:pt x="4104030" y="783399"/>
                  </a:lnTo>
                  <a:lnTo>
                    <a:pt x="4097223" y="787933"/>
                  </a:lnTo>
                  <a:lnTo>
                    <a:pt x="4089514" y="792607"/>
                  </a:lnTo>
                  <a:lnTo>
                    <a:pt x="4080751" y="796874"/>
                  </a:lnTo>
                  <a:lnTo>
                    <a:pt x="4070794" y="800214"/>
                  </a:lnTo>
                  <a:lnTo>
                    <a:pt x="4052481" y="798944"/>
                  </a:lnTo>
                  <a:lnTo>
                    <a:pt x="4031894" y="791057"/>
                  </a:lnTo>
                  <a:lnTo>
                    <a:pt x="4009923" y="778573"/>
                  </a:lnTo>
                  <a:lnTo>
                    <a:pt x="4001490" y="772909"/>
                  </a:lnTo>
                  <a:lnTo>
                    <a:pt x="3987495" y="763524"/>
                  </a:lnTo>
                  <a:lnTo>
                    <a:pt x="3984282" y="761517"/>
                  </a:lnTo>
                  <a:lnTo>
                    <a:pt x="3976052" y="756412"/>
                  </a:lnTo>
                  <a:lnTo>
                    <a:pt x="3964432" y="748855"/>
                  </a:lnTo>
                  <a:lnTo>
                    <a:pt x="3952506" y="741438"/>
                  </a:lnTo>
                  <a:lnTo>
                    <a:pt x="3940213" y="734720"/>
                  </a:lnTo>
                  <a:lnTo>
                    <a:pt x="3968534" y="707148"/>
                  </a:lnTo>
                  <a:lnTo>
                    <a:pt x="3985514" y="672350"/>
                  </a:lnTo>
                  <a:lnTo>
                    <a:pt x="3989870" y="633844"/>
                  </a:lnTo>
                  <a:lnTo>
                    <a:pt x="3980319" y="595147"/>
                  </a:lnTo>
                  <a:lnTo>
                    <a:pt x="3975163" y="587984"/>
                  </a:lnTo>
                  <a:lnTo>
                    <a:pt x="3954297" y="559028"/>
                  </a:lnTo>
                  <a:lnTo>
                    <a:pt x="3930243" y="544182"/>
                  </a:lnTo>
                  <a:lnTo>
                    <a:pt x="3930243" y="640676"/>
                  </a:lnTo>
                  <a:lnTo>
                    <a:pt x="3926675" y="661162"/>
                  </a:lnTo>
                  <a:lnTo>
                    <a:pt x="3915765" y="678865"/>
                  </a:lnTo>
                  <a:lnTo>
                    <a:pt x="3898430" y="691388"/>
                  </a:lnTo>
                  <a:lnTo>
                    <a:pt x="3742652" y="761517"/>
                  </a:lnTo>
                  <a:lnTo>
                    <a:pt x="3698202" y="662813"/>
                  </a:lnTo>
                  <a:lnTo>
                    <a:pt x="3853992" y="592670"/>
                  </a:lnTo>
                  <a:lnTo>
                    <a:pt x="3874846" y="587984"/>
                  </a:lnTo>
                  <a:lnTo>
                    <a:pt x="3895344" y="591566"/>
                  </a:lnTo>
                  <a:lnTo>
                    <a:pt x="3913047" y="602475"/>
                  </a:lnTo>
                  <a:lnTo>
                    <a:pt x="3925570" y="619810"/>
                  </a:lnTo>
                  <a:lnTo>
                    <a:pt x="3930243" y="640676"/>
                  </a:lnTo>
                  <a:lnTo>
                    <a:pt x="3930243" y="544182"/>
                  </a:lnTo>
                  <a:lnTo>
                    <a:pt x="3917556" y="536346"/>
                  </a:lnTo>
                  <a:lnTo>
                    <a:pt x="3874998" y="528967"/>
                  </a:lnTo>
                  <a:lnTo>
                    <a:pt x="3831577" y="538759"/>
                  </a:lnTo>
                  <a:lnTo>
                    <a:pt x="3622573" y="632853"/>
                  </a:lnTo>
                  <a:lnTo>
                    <a:pt x="3783342" y="989926"/>
                  </a:lnTo>
                  <a:lnTo>
                    <a:pt x="3836555" y="965962"/>
                  </a:lnTo>
                  <a:lnTo>
                    <a:pt x="3768153" y="814044"/>
                  </a:lnTo>
                  <a:lnTo>
                    <a:pt x="3850665" y="776884"/>
                  </a:lnTo>
                  <a:lnTo>
                    <a:pt x="3872827" y="772909"/>
                  </a:lnTo>
                  <a:lnTo>
                    <a:pt x="3897045" y="778967"/>
                  </a:lnTo>
                  <a:lnTo>
                    <a:pt x="3924211" y="793076"/>
                  </a:lnTo>
                  <a:lnTo>
                    <a:pt x="3955186" y="813308"/>
                  </a:lnTo>
                  <a:lnTo>
                    <a:pt x="3985412" y="832726"/>
                  </a:lnTo>
                  <a:lnTo>
                    <a:pt x="4016527" y="848880"/>
                  </a:lnTo>
                  <a:lnTo>
                    <a:pt x="4048683" y="858469"/>
                  </a:lnTo>
                  <a:lnTo>
                    <a:pt x="4082072" y="858215"/>
                  </a:lnTo>
                  <a:lnTo>
                    <a:pt x="4118927" y="844575"/>
                  </a:lnTo>
                  <a:lnTo>
                    <a:pt x="4135551" y="833145"/>
                  </a:lnTo>
                  <a:lnTo>
                    <a:pt x="4141178" y="828814"/>
                  </a:lnTo>
                  <a:close/>
                </a:path>
                <a:path w="12195810" h="1414145">
                  <a:moveTo>
                    <a:pt x="4502963" y="545795"/>
                  </a:moveTo>
                  <a:lnTo>
                    <a:pt x="4489691" y="496595"/>
                  </a:lnTo>
                  <a:lnTo>
                    <a:pt x="4471987" y="457263"/>
                  </a:lnTo>
                  <a:lnTo>
                    <a:pt x="4418774" y="481228"/>
                  </a:lnTo>
                  <a:lnTo>
                    <a:pt x="4436478" y="520560"/>
                  </a:lnTo>
                  <a:lnTo>
                    <a:pt x="4445419" y="559612"/>
                  </a:lnTo>
                  <a:lnTo>
                    <a:pt x="4438929" y="597598"/>
                  </a:lnTo>
                  <a:lnTo>
                    <a:pt x="4418609" y="630351"/>
                  </a:lnTo>
                  <a:lnTo>
                    <a:pt x="4386021" y="653656"/>
                  </a:lnTo>
                  <a:lnTo>
                    <a:pt x="4346981" y="662597"/>
                  </a:lnTo>
                  <a:lnTo>
                    <a:pt x="4308983" y="656107"/>
                  </a:lnTo>
                  <a:lnTo>
                    <a:pt x="4276242" y="635787"/>
                  </a:lnTo>
                  <a:lnTo>
                    <a:pt x="4252925" y="603199"/>
                  </a:lnTo>
                  <a:lnTo>
                    <a:pt x="4219270" y="528434"/>
                  </a:lnTo>
                  <a:lnTo>
                    <a:pt x="4208475" y="504482"/>
                  </a:lnTo>
                  <a:lnTo>
                    <a:pt x="4326674" y="451269"/>
                  </a:lnTo>
                  <a:lnTo>
                    <a:pt x="4470692" y="386435"/>
                  </a:lnTo>
                  <a:lnTo>
                    <a:pt x="4446740" y="333222"/>
                  </a:lnTo>
                  <a:lnTo>
                    <a:pt x="4184523" y="451269"/>
                  </a:lnTo>
                  <a:lnTo>
                    <a:pt x="4157789" y="391883"/>
                  </a:lnTo>
                  <a:lnTo>
                    <a:pt x="4104576" y="415848"/>
                  </a:lnTo>
                  <a:lnTo>
                    <a:pt x="4131310" y="475221"/>
                  </a:lnTo>
                  <a:lnTo>
                    <a:pt x="4046486" y="513422"/>
                  </a:lnTo>
                  <a:lnTo>
                    <a:pt x="4070439" y="566635"/>
                  </a:lnTo>
                  <a:lnTo>
                    <a:pt x="4155262" y="528434"/>
                  </a:lnTo>
                  <a:lnTo>
                    <a:pt x="4199712" y="627164"/>
                  </a:lnTo>
                  <a:lnTo>
                    <a:pt x="4227754" y="669709"/>
                  </a:lnTo>
                  <a:lnTo>
                    <a:pt x="4266235" y="700265"/>
                  </a:lnTo>
                  <a:lnTo>
                    <a:pt x="4311726" y="717511"/>
                  </a:lnTo>
                  <a:lnTo>
                    <a:pt x="4360786" y="720140"/>
                  </a:lnTo>
                  <a:lnTo>
                    <a:pt x="4409986" y="706869"/>
                  </a:lnTo>
                  <a:lnTo>
                    <a:pt x="4452544" y="678827"/>
                  </a:lnTo>
                  <a:lnTo>
                    <a:pt x="4465434" y="662597"/>
                  </a:lnTo>
                  <a:lnTo>
                    <a:pt x="4483087" y="640359"/>
                  </a:lnTo>
                  <a:lnTo>
                    <a:pt x="4500334" y="594868"/>
                  </a:lnTo>
                  <a:lnTo>
                    <a:pt x="4502963" y="545795"/>
                  </a:lnTo>
                  <a:close/>
                </a:path>
                <a:path w="12195810" h="1414145">
                  <a:moveTo>
                    <a:pt x="4733658" y="1413560"/>
                  </a:moveTo>
                  <a:lnTo>
                    <a:pt x="4677168" y="1288097"/>
                  </a:lnTo>
                  <a:lnTo>
                    <a:pt x="4620730" y="1162735"/>
                  </a:lnTo>
                  <a:lnTo>
                    <a:pt x="4585830" y="1085215"/>
                  </a:lnTo>
                  <a:lnTo>
                    <a:pt x="4271175" y="1226883"/>
                  </a:lnTo>
                  <a:lnTo>
                    <a:pt x="4295140" y="1280096"/>
                  </a:lnTo>
                  <a:lnTo>
                    <a:pt x="4555795" y="1162735"/>
                  </a:lnTo>
                  <a:lnTo>
                    <a:pt x="4588091" y="1234452"/>
                  </a:lnTo>
                  <a:lnTo>
                    <a:pt x="4413809" y="1312926"/>
                  </a:lnTo>
                  <a:lnTo>
                    <a:pt x="4371352" y="1343279"/>
                  </a:lnTo>
                  <a:lnTo>
                    <a:pt x="4344873" y="1385925"/>
                  </a:lnTo>
                  <a:lnTo>
                    <a:pt x="4340161" y="1413560"/>
                  </a:lnTo>
                  <a:lnTo>
                    <a:pt x="4400296" y="1413560"/>
                  </a:lnTo>
                  <a:lnTo>
                    <a:pt x="4401274" y="1407960"/>
                  </a:lnTo>
                  <a:lnTo>
                    <a:pt x="4415942" y="1384147"/>
                  </a:lnTo>
                  <a:lnTo>
                    <a:pt x="4439221" y="1367332"/>
                  </a:lnTo>
                  <a:lnTo>
                    <a:pt x="4514024" y="1333652"/>
                  </a:lnTo>
                  <a:lnTo>
                    <a:pt x="4543895" y="1399984"/>
                  </a:lnTo>
                  <a:lnTo>
                    <a:pt x="4546943" y="1413560"/>
                  </a:lnTo>
                  <a:lnTo>
                    <a:pt x="4608144" y="1413560"/>
                  </a:lnTo>
                  <a:lnTo>
                    <a:pt x="4597527" y="1374902"/>
                  </a:lnTo>
                  <a:lnTo>
                    <a:pt x="4578959" y="1333652"/>
                  </a:lnTo>
                  <a:lnTo>
                    <a:pt x="4567656" y="1308582"/>
                  </a:lnTo>
                  <a:lnTo>
                    <a:pt x="4613173" y="1288097"/>
                  </a:lnTo>
                  <a:lnTo>
                    <a:pt x="4669663" y="1413560"/>
                  </a:lnTo>
                  <a:lnTo>
                    <a:pt x="4733658" y="1413560"/>
                  </a:lnTo>
                  <a:close/>
                </a:path>
                <a:path w="12195810" h="1414145">
                  <a:moveTo>
                    <a:pt x="5244325" y="284378"/>
                  </a:moveTo>
                  <a:lnTo>
                    <a:pt x="5213794" y="260692"/>
                  </a:lnTo>
                  <a:lnTo>
                    <a:pt x="5064455" y="144780"/>
                  </a:lnTo>
                  <a:lnTo>
                    <a:pt x="5064455" y="220662"/>
                  </a:lnTo>
                  <a:lnTo>
                    <a:pt x="4900955" y="294284"/>
                  </a:lnTo>
                  <a:lnTo>
                    <a:pt x="4913261" y="103238"/>
                  </a:lnTo>
                  <a:lnTo>
                    <a:pt x="5064455" y="220662"/>
                  </a:lnTo>
                  <a:lnTo>
                    <a:pt x="5064455" y="144780"/>
                  </a:lnTo>
                  <a:lnTo>
                    <a:pt x="5010937" y="103238"/>
                  </a:lnTo>
                  <a:lnTo>
                    <a:pt x="4896421" y="14351"/>
                  </a:lnTo>
                  <a:lnTo>
                    <a:pt x="4860175" y="30657"/>
                  </a:lnTo>
                  <a:lnTo>
                    <a:pt x="4831727" y="470154"/>
                  </a:lnTo>
                  <a:lnTo>
                    <a:pt x="4892662" y="442709"/>
                  </a:lnTo>
                  <a:lnTo>
                    <a:pt x="4897145" y="359994"/>
                  </a:lnTo>
                  <a:lnTo>
                    <a:pt x="5043106" y="294284"/>
                  </a:lnTo>
                  <a:lnTo>
                    <a:pt x="5117719" y="260692"/>
                  </a:lnTo>
                  <a:lnTo>
                    <a:pt x="5183390" y="311810"/>
                  </a:lnTo>
                  <a:lnTo>
                    <a:pt x="5244325" y="284378"/>
                  </a:lnTo>
                  <a:close/>
                </a:path>
                <a:path w="12195810" h="1414145">
                  <a:moveTo>
                    <a:pt x="5259870" y="1213040"/>
                  </a:moveTo>
                  <a:lnTo>
                    <a:pt x="5236476" y="1184440"/>
                  </a:lnTo>
                  <a:lnTo>
                    <a:pt x="5222722" y="1167625"/>
                  </a:lnTo>
                  <a:lnTo>
                    <a:pt x="5215902" y="1172159"/>
                  </a:lnTo>
                  <a:lnTo>
                    <a:pt x="5208194" y="1176832"/>
                  </a:lnTo>
                  <a:lnTo>
                    <a:pt x="5199443" y="1181100"/>
                  </a:lnTo>
                  <a:lnTo>
                    <a:pt x="5189474" y="1184440"/>
                  </a:lnTo>
                  <a:lnTo>
                    <a:pt x="5171173" y="1183170"/>
                  </a:lnTo>
                  <a:lnTo>
                    <a:pt x="5150574" y="1175283"/>
                  </a:lnTo>
                  <a:lnTo>
                    <a:pt x="5128615" y="1162799"/>
                  </a:lnTo>
                  <a:lnTo>
                    <a:pt x="5106187" y="1147749"/>
                  </a:lnTo>
                  <a:lnTo>
                    <a:pt x="5094744" y="1140637"/>
                  </a:lnTo>
                  <a:lnTo>
                    <a:pt x="5083111" y="1133081"/>
                  </a:lnTo>
                  <a:lnTo>
                    <a:pt x="5071199" y="1125664"/>
                  </a:lnTo>
                  <a:lnTo>
                    <a:pt x="5058892" y="1118946"/>
                  </a:lnTo>
                  <a:lnTo>
                    <a:pt x="5087226" y="1091374"/>
                  </a:lnTo>
                  <a:lnTo>
                    <a:pt x="5104206" y="1056576"/>
                  </a:lnTo>
                  <a:lnTo>
                    <a:pt x="5108562" y="1018070"/>
                  </a:lnTo>
                  <a:lnTo>
                    <a:pt x="5099012" y="979373"/>
                  </a:lnTo>
                  <a:lnTo>
                    <a:pt x="5093855" y="972210"/>
                  </a:lnTo>
                  <a:lnTo>
                    <a:pt x="5072989" y="943254"/>
                  </a:lnTo>
                  <a:lnTo>
                    <a:pt x="5048936" y="928408"/>
                  </a:lnTo>
                  <a:lnTo>
                    <a:pt x="5048936" y="1024902"/>
                  </a:lnTo>
                  <a:lnTo>
                    <a:pt x="5045367" y="1045387"/>
                  </a:lnTo>
                  <a:lnTo>
                    <a:pt x="5034458" y="1063091"/>
                  </a:lnTo>
                  <a:lnTo>
                    <a:pt x="5017122" y="1075613"/>
                  </a:lnTo>
                  <a:lnTo>
                    <a:pt x="4996497" y="1084897"/>
                  </a:lnTo>
                  <a:lnTo>
                    <a:pt x="4856213" y="1148054"/>
                  </a:lnTo>
                  <a:lnTo>
                    <a:pt x="4811763" y="1049350"/>
                  </a:lnTo>
                  <a:lnTo>
                    <a:pt x="4952047" y="986180"/>
                  </a:lnTo>
                  <a:lnTo>
                    <a:pt x="4972685" y="976896"/>
                  </a:lnTo>
                  <a:lnTo>
                    <a:pt x="4993538" y="972210"/>
                  </a:lnTo>
                  <a:lnTo>
                    <a:pt x="5014036" y="975791"/>
                  </a:lnTo>
                  <a:lnTo>
                    <a:pt x="5031740" y="986701"/>
                  </a:lnTo>
                  <a:lnTo>
                    <a:pt x="5044262" y="1004036"/>
                  </a:lnTo>
                  <a:lnTo>
                    <a:pt x="5048936" y="1024902"/>
                  </a:lnTo>
                  <a:lnTo>
                    <a:pt x="5048936" y="928408"/>
                  </a:lnTo>
                  <a:lnTo>
                    <a:pt x="5036248" y="920572"/>
                  </a:lnTo>
                  <a:lnTo>
                    <a:pt x="4993691" y="913193"/>
                  </a:lnTo>
                  <a:lnTo>
                    <a:pt x="4950257" y="922985"/>
                  </a:lnTo>
                  <a:lnTo>
                    <a:pt x="4928082" y="932967"/>
                  </a:lnTo>
                  <a:lnTo>
                    <a:pt x="4736122" y="1019390"/>
                  </a:lnTo>
                  <a:lnTo>
                    <a:pt x="4896904" y="1376464"/>
                  </a:lnTo>
                  <a:lnTo>
                    <a:pt x="4950117" y="1352499"/>
                  </a:lnTo>
                  <a:lnTo>
                    <a:pt x="4881702" y="1200581"/>
                  </a:lnTo>
                  <a:lnTo>
                    <a:pt x="4964227" y="1163421"/>
                  </a:lnTo>
                  <a:lnTo>
                    <a:pt x="4986375" y="1159446"/>
                  </a:lnTo>
                  <a:lnTo>
                    <a:pt x="5010607" y="1165504"/>
                  </a:lnTo>
                  <a:lnTo>
                    <a:pt x="5037772" y="1179614"/>
                  </a:lnTo>
                  <a:lnTo>
                    <a:pt x="5039703" y="1180871"/>
                  </a:lnTo>
                  <a:lnTo>
                    <a:pt x="5030051" y="1159446"/>
                  </a:lnTo>
                  <a:lnTo>
                    <a:pt x="5036629" y="1174038"/>
                  </a:lnTo>
                  <a:lnTo>
                    <a:pt x="5042903" y="1177302"/>
                  </a:lnTo>
                  <a:lnTo>
                    <a:pt x="5073866" y="1197533"/>
                  </a:lnTo>
                  <a:lnTo>
                    <a:pt x="5104104" y="1216952"/>
                  </a:lnTo>
                  <a:lnTo>
                    <a:pt x="5135219" y="1233106"/>
                  </a:lnTo>
                  <a:lnTo>
                    <a:pt x="5167376" y="1242695"/>
                  </a:lnTo>
                  <a:lnTo>
                    <a:pt x="5200751" y="1242441"/>
                  </a:lnTo>
                  <a:lnTo>
                    <a:pt x="5237607" y="1228801"/>
                  </a:lnTo>
                  <a:lnTo>
                    <a:pt x="5254231" y="1217371"/>
                  </a:lnTo>
                  <a:lnTo>
                    <a:pt x="5259870" y="1213040"/>
                  </a:lnTo>
                  <a:close/>
                </a:path>
                <a:path w="12195810" h="1414145">
                  <a:moveTo>
                    <a:pt x="5621655" y="930021"/>
                  </a:moveTo>
                  <a:lnTo>
                    <a:pt x="5608371" y="880821"/>
                  </a:lnTo>
                  <a:lnTo>
                    <a:pt x="5590667" y="841489"/>
                  </a:lnTo>
                  <a:lnTo>
                    <a:pt x="5537454" y="865454"/>
                  </a:lnTo>
                  <a:lnTo>
                    <a:pt x="5555158" y="904786"/>
                  </a:lnTo>
                  <a:lnTo>
                    <a:pt x="5564111" y="943838"/>
                  </a:lnTo>
                  <a:lnTo>
                    <a:pt x="5557621" y="981824"/>
                  </a:lnTo>
                  <a:lnTo>
                    <a:pt x="5537289" y="1014577"/>
                  </a:lnTo>
                  <a:lnTo>
                    <a:pt x="5504713" y="1037882"/>
                  </a:lnTo>
                  <a:lnTo>
                    <a:pt x="5465673" y="1046822"/>
                  </a:lnTo>
                  <a:lnTo>
                    <a:pt x="5427675" y="1040333"/>
                  </a:lnTo>
                  <a:lnTo>
                    <a:pt x="5394922" y="1020013"/>
                  </a:lnTo>
                  <a:lnTo>
                    <a:pt x="5371617" y="987425"/>
                  </a:lnTo>
                  <a:lnTo>
                    <a:pt x="5337962" y="912660"/>
                  </a:lnTo>
                  <a:lnTo>
                    <a:pt x="5327167" y="888707"/>
                  </a:lnTo>
                  <a:lnTo>
                    <a:pt x="5445366" y="835494"/>
                  </a:lnTo>
                  <a:lnTo>
                    <a:pt x="5589384" y="770661"/>
                  </a:lnTo>
                  <a:lnTo>
                    <a:pt x="5565419" y="717448"/>
                  </a:lnTo>
                  <a:lnTo>
                    <a:pt x="5303215" y="835494"/>
                  </a:lnTo>
                  <a:lnTo>
                    <a:pt x="5276481" y="776109"/>
                  </a:lnTo>
                  <a:lnTo>
                    <a:pt x="5223268" y="800074"/>
                  </a:lnTo>
                  <a:lnTo>
                    <a:pt x="5250002" y="859447"/>
                  </a:lnTo>
                  <a:lnTo>
                    <a:pt x="5165179" y="897648"/>
                  </a:lnTo>
                  <a:lnTo>
                    <a:pt x="5189131" y="950861"/>
                  </a:lnTo>
                  <a:lnTo>
                    <a:pt x="5273954" y="912660"/>
                  </a:lnTo>
                  <a:lnTo>
                    <a:pt x="5318404" y="1011389"/>
                  </a:lnTo>
                  <a:lnTo>
                    <a:pt x="5346446" y="1053947"/>
                  </a:lnTo>
                  <a:lnTo>
                    <a:pt x="5384927" y="1084491"/>
                  </a:lnTo>
                  <a:lnTo>
                    <a:pt x="5430405" y="1101737"/>
                  </a:lnTo>
                  <a:lnTo>
                    <a:pt x="5479478" y="1104366"/>
                  </a:lnTo>
                  <a:lnTo>
                    <a:pt x="5528678" y="1091095"/>
                  </a:lnTo>
                  <a:lnTo>
                    <a:pt x="5571223" y="1063053"/>
                  </a:lnTo>
                  <a:lnTo>
                    <a:pt x="5584114" y="1046822"/>
                  </a:lnTo>
                  <a:lnTo>
                    <a:pt x="5601779" y="1024585"/>
                  </a:lnTo>
                  <a:lnTo>
                    <a:pt x="5619026" y="979093"/>
                  </a:lnTo>
                  <a:lnTo>
                    <a:pt x="5621655" y="930021"/>
                  </a:lnTo>
                  <a:close/>
                </a:path>
                <a:path w="12195810" h="1414145">
                  <a:moveTo>
                    <a:pt x="6043650" y="0"/>
                  </a:moveTo>
                  <a:lnTo>
                    <a:pt x="5944895" y="0"/>
                  </a:lnTo>
                  <a:lnTo>
                    <a:pt x="5914999" y="18288"/>
                  </a:lnTo>
                  <a:lnTo>
                    <a:pt x="5868238" y="40551"/>
                  </a:lnTo>
                  <a:lnTo>
                    <a:pt x="5817908" y="58597"/>
                  </a:lnTo>
                  <a:lnTo>
                    <a:pt x="5762803" y="71234"/>
                  </a:lnTo>
                  <a:lnTo>
                    <a:pt x="5709666" y="75666"/>
                  </a:lnTo>
                  <a:lnTo>
                    <a:pt x="5659018" y="73215"/>
                  </a:lnTo>
                  <a:lnTo>
                    <a:pt x="5611380" y="65201"/>
                  </a:lnTo>
                  <a:lnTo>
                    <a:pt x="5567261" y="52959"/>
                  </a:lnTo>
                  <a:lnTo>
                    <a:pt x="5527192" y="37795"/>
                  </a:lnTo>
                  <a:lnTo>
                    <a:pt x="5515902" y="32448"/>
                  </a:lnTo>
                  <a:lnTo>
                    <a:pt x="5491696" y="21031"/>
                  </a:lnTo>
                  <a:lnTo>
                    <a:pt x="5484190" y="16827"/>
                  </a:lnTo>
                  <a:lnTo>
                    <a:pt x="5461266" y="3987"/>
                  </a:lnTo>
                  <a:lnTo>
                    <a:pt x="5470106" y="0"/>
                  </a:lnTo>
                  <a:lnTo>
                    <a:pt x="5330025" y="0"/>
                  </a:lnTo>
                  <a:lnTo>
                    <a:pt x="5292661" y="16827"/>
                  </a:lnTo>
                  <a:lnTo>
                    <a:pt x="5285092" y="0"/>
                  </a:lnTo>
                  <a:lnTo>
                    <a:pt x="5222024" y="0"/>
                  </a:lnTo>
                  <a:lnTo>
                    <a:pt x="5330850" y="241719"/>
                  </a:lnTo>
                  <a:lnTo>
                    <a:pt x="5384063" y="217754"/>
                  </a:lnTo>
                  <a:lnTo>
                    <a:pt x="5317058" y="68910"/>
                  </a:lnTo>
                  <a:lnTo>
                    <a:pt x="5398020" y="32448"/>
                  </a:lnTo>
                  <a:lnTo>
                    <a:pt x="5444655" y="61887"/>
                  </a:lnTo>
                  <a:lnTo>
                    <a:pt x="5492534" y="86372"/>
                  </a:lnTo>
                  <a:lnTo>
                    <a:pt x="5541340" y="105854"/>
                  </a:lnTo>
                  <a:lnTo>
                    <a:pt x="5590768" y="120269"/>
                  </a:lnTo>
                  <a:lnTo>
                    <a:pt x="5640463" y="129578"/>
                  </a:lnTo>
                  <a:lnTo>
                    <a:pt x="5690133" y="133705"/>
                  </a:lnTo>
                  <a:lnTo>
                    <a:pt x="5739447" y="132626"/>
                  </a:lnTo>
                  <a:lnTo>
                    <a:pt x="5788076" y="126276"/>
                  </a:lnTo>
                  <a:lnTo>
                    <a:pt x="5835701" y="114592"/>
                  </a:lnTo>
                  <a:lnTo>
                    <a:pt x="5873026" y="101955"/>
                  </a:lnTo>
                  <a:lnTo>
                    <a:pt x="5908726" y="87274"/>
                  </a:lnTo>
                  <a:lnTo>
                    <a:pt x="5931433" y="75666"/>
                  </a:lnTo>
                  <a:lnTo>
                    <a:pt x="5958027" y="62077"/>
                  </a:lnTo>
                  <a:lnTo>
                    <a:pt x="6003290" y="32740"/>
                  </a:lnTo>
                  <a:lnTo>
                    <a:pt x="6043650" y="0"/>
                  </a:lnTo>
                  <a:close/>
                </a:path>
                <a:path w="12195810" h="1414145">
                  <a:moveTo>
                    <a:pt x="6157861" y="1398104"/>
                  </a:moveTo>
                  <a:lnTo>
                    <a:pt x="6144857" y="1350949"/>
                  </a:lnTo>
                  <a:lnTo>
                    <a:pt x="6131687" y="1330579"/>
                  </a:lnTo>
                  <a:lnTo>
                    <a:pt x="6118834" y="1310678"/>
                  </a:lnTo>
                  <a:lnTo>
                    <a:pt x="6083922" y="1283716"/>
                  </a:lnTo>
                  <a:lnTo>
                    <a:pt x="6041771" y="1270609"/>
                  </a:lnTo>
                  <a:lnTo>
                    <a:pt x="5993993" y="1271917"/>
                  </a:lnTo>
                  <a:lnTo>
                    <a:pt x="5942228" y="1288211"/>
                  </a:lnTo>
                  <a:lnTo>
                    <a:pt x="5892165" y="1315085"/>
                  </a:lnTo>
                  <a:lnTo>
                    <a:pt x="5851639" y="1343494"/>
                  </a:lnTo>
                  <a:lnTo>
                    <a:pt x="5822124" y="1368501"/>
                  </a:lnTo>
                  <a:lnTo>
                    <a:pt x="5805043" y="1385227"/>
                  </a:lnTo>
                  <a:lnTo>
                    <a:pt x="5834431" y="1413560"/>
                  </a:lnTo>
                  <a:lnTo>
                    <a:pt x="5860504" y="1413560"/>
                  </a:lnTo>
                  <a:lnTo>
                    <a:pt x="5885954" y="1392161"/>
                  </a:lnTo>
                  <a:lnTo>
                    <a:pt x="5922048" y="1367015"/>
                  </a:lnTo>
                  <a:lnTo>
                    <a:pt x="5966879" y="1342961"/>
                  </a:lnTo>
                  <a:lnTo>
                    <a:pt x="6007900" y="1330579"/>
                  </a:lnTo>
                  <a:lnTo>
                    <a:pt x="6043307" y="1332204"/>
                  </a:lnTo>
                  <a:lnTo>
                    <a:pt x="6071781" y="1347393"/>
                  </a:lnTo>
                  <a:lnTo>
                    <a:pt x="6091987" y="1375689"/>
                  </a:lnTo>
                  <a:lnTo>
                    <a:pt x="6096089" y="1413560"/>
                  </a:lnTo>
                  <a:lnTo>
                    <a:pt x="6157074" y="1413560"/>
                  </a:lnTo>
                  <a:lnTo>
                    <a:pt x="6157861" y="1398104"/>
                  </a:lnTo>
                  <a:close/>
                </a:path>
                <a:path w="12195810" h="1414145">
                  <a:moveTo>
                    <a:pt x="6450381" y="614895"/>
                  </a:moveTo>
                  <a:lnTo>
                    <a:pt x="6355486" y="543509"/>
                  </a:lnTo>
                  <a:lnTo>
                    <a:pt x="6210160" y="434200"/>
                  </a:lnTo>
                  <a:lnTo>
                    <a:pt x="6209068" y="433387"/>
                  </a:lnTo>
                  <a:lnTo>
                    <a:pt x="6209068" y="507415"/>
                  </a:lnTo>
                  <a:lnTo>
                    <a:pt x="6100991" y="568134"/>
                  </a:lnTo>
                  <a:lnTo>
                    <a:pt x="6112103" y="434200"/>
                  </a:lnTo>
                  <a:lnTo>
                    <a:pt x="6209068" y="507415"/>
                  </a:lnTo>
                  <a:lnTo>
                    <a:pt x="6209068" y="433387"/>
                  </a:lnTo>
                  <a:lnTo>
                    <a:pt x="6095543" y="347992"/>
                  </a:lnTo>
                  <a:lnTo>
                    <a:pt x="6060071" y="363956"/>
                  </a:lnTo>
                  <a:lnTo>
                    <a:pt x="6040869" y="603554"/>
                  </a:lnTo>
                  <a:lnTo>
                    <a:pt x="5772734" y="755815"/>
                  </a:lnTo>
                  <a:lnTo>
                    <a:pt x="5802084" y="806602"/>
                  </a:lnTo>
                  <a:lnTo>
                    <a:pt x="6035370" y="673747"/>
                  </a:lnTo>
                  <a:lnTo>
                    <a:pt x="6025108" y="805434"/>
                  </a:lnTo>
                  <a:lnTo>
                    <a:pt x="6086030" y="778002"/>
                  </a:lnTo>
                  <a:lnTo>
                    <a:pt x="6093384" y="673747"/>
                  </a:lnTo>
                  <a:lnTo>
                    <a:pt x="6095835" y="639102"/>
                  </a:lnTo>
                  <a:lnTo>
                    <a:pt x="6221831" y="568134"/>
                  </a:lnTo>
                  <a:lnTo>
                    <a:pt x="6260096" y="546595"/>
                  </a:lnTo>
                  <a:lnTo>
                    <a:pt x="6258712" y="543509"/>
                  </a:lnTo>
                  <a:lnTo>
                    <a:pt x="6389459" y="642327"/>
                  </a:lnTo>
                  <a:lnTo>
                    <a:pt x="6450381" y="614895"/>
                  </a:lnTo>
                  <a:close/>
                </a:path>
                <a:path w="12195810" h="1414145">
                  <a:moveTo>
                    <a:pt x="6498222" y="1413560"/>
                  </a:moveTo>
                  <a:lnTo>
                    <a:pt x="6423863" y="1200619"/>
                  </a:lnTo>
                  <a:lnTo>
                    <a:pt x="6368770" y="1219860"/>
                  </a:lnTo>
                  <a:lnTo>
                    <a:pt x="6436423" y="1413560"/>
                  </a:lnTo>
                  <a:lnTo>
                    <a:pt x="6498222" y="1413560"/>
                  </a:lnTo>
                  <a:close/>
                </a:path>
                <a:path w="12195810" h="1414145">
                  <a:moveTo>
                    <a:pt x="6570345" y="1081493"/>
                  </a:moveTo>
                  <a:lnTo>
                    <a:pt x="6545351" y="1028750"/>
                  </a:lnTo>
                  <a:lnTo>
                    <a:pt x="6165507" y="1208735"/>
                  </a:lnTo>
                  <a:lnTo>
                    <a:pt x="6190488" y="1261478"/>
                  </a:lnTo>
                  <a:lnTo>
                    <a:pt x="6570345" y="1081493"/>
                  </a:lnTo>
                  <a:close/>
                </a:path>
                <a:path w="12195810" h="1414145">
                  <a:moveTo>
                    <a:pt x="7048881" y="427977"/>
                  </a:moveTo>
                  <a:lnTo>
                    <a:pt x="6817957" y="357060"/>
                  </a:lnTo>
                  <a:lnTo>
                    <a:pt x="6792785" y="349338"/>
                  </a:lnTo>
                  <a:lnTo>
                    <a:pt x="6693687" y="318909"/>
                  </a:lnTo>
                  <a:lnTo>
                    <a:pt x="6719608" y="291160"/>
                  </a:lnTo>
                  <a:lnTo>
                    <a:pt x="6734619" y="257352"/>
                  </a:lnTo>
                  <a:lnTo>
                    <a:pt x="6737832" y="220522"/>
                  </a:lnTo>
                  <a:lnTo>
                    <a:pt x="6728346" y="183654"/>
                  </a:lnTo>
                  <a:lnTo>
                    <a:pt x="6722681" y="175806"/>
                  </a:lnTo>
                  <a:lnTo>
                    <a:pt x="6702323" y="147535"/>
                  </a:lnTo>
                  <a:lnTo>
                    <a:pt x="6679806" y="133642"/>
                  </a:lnTo>
                  <a:lnTo>
                    <a:pt x="6679806" y="228485"/>
                  </a:lnTo>
                  <a:lnTo>
                    <a:pt x="6676237" y="248970"/>
                  </a:lnTo>
                  <a:lnTo>
                    <a:pt x="6665328" y="266687"/>
                  </a:lnTo>
                  <a:lnTo>
                    <a:pt x="6647993" y="279196"/>
                  </a:lnTo>
                  <a:lnTo>
                    <a:pt x="6492214" y="349338"/>
                  </a:lnTo>
                  <a:lnTo>
                    <a:pt x="6447764" y="250621"/>
                  </a:lnTo>
                  <a:lnTo>
                    <a:pt x="6603543" y="180479"/>
                  </a:lnTo>
                  <a:lnTo>
                    <a:pt x="6624409" y="175806"/>
                  </a:lnTo>
                  <a:lnTo>
                    <a:pt x="6644907" y="179374"/>
                  </a:lnTo>
                  <a:lnTo>
                    <a:pt x="6662610" y="190284"/>
                  </a:lnTo>
                  <a:lnTo>
                    <a:pt x="6675133" y="207619"/>
                  </a:lnTo>
                  <a:lnTo>
                    <a:pt x="6679806" y="228485"/>
                  </a:lnTo>
                  <a:lnTo>
                    <a:pt x="6679806" y="133642"/>
                  </a:lnTo>
                  <a:lnTo>
                    <a:pt x="6665569" y="124853"/>
                  </a:lnTo>
                  <a:lnTo>
                    <a:pt x="6623024" y="117475"/>
                  </a:lnTo>
                  <a:lnTo>
                    <a:pt x="6579590" y="127266"/>
                  </a:lnTo>
                  <a:lnTo>
                    <a:pt x="6370587" y="221361"/>
                  </a:lnTo>
                  <a:lnTo>
                    <a:pt x="6529972" y="575348"/>
                  </a:lnTo>
                  <a:lnTo>
                    <a:pt x="6583185" y="551395"/>
                  </a:lnTo>
                  <a:lnTo>
                    <a:pt x="6516167" y="402551"/>
                  </a:lnTo>
                  <a:lnTo>
                    <a:pt x="6617195" y="357060"/>
                  </a:lnTo>
                  <a:lnTo>
                    <a:pt x="7031469" y="484047"/>
                  </a:lnTo>
                  <a:lnTo>
                    <a:pt x="7048881" y="427977"/>
                  </a:lnTo>
                  <a:close/>
                </a:path>
                <a:path w="12195810" h="1414145">
                  <a:moveTo>
                    <a:pt x="7145655" y="300926"/>
                  </a:moveTo>
                  <a:lnTo>
                    <a:pt x="7034733" y="54546"/>
                  </a:lnTo>
                  <a:lnTo>
                    <a:pt x="7021703" y="25615"/>
                  </a:lnTo>
                  <a:lnTo>
                    <a:pt x="7066889" y="0"/>
                  </a:lnTo>
                  <a:lnTo>
                    <a:pt x="6946214" y="0"/>
                  </a:lnTo>
                  <a:lnTo>
                    <a:pt x="6796735" y="84226"/>
                  </a:lnTo>
                  <a:lnTo>
                    <a:pt x="6826428" y="135788"/>
                  </a:lnTo>
                  <a:lnTo>
                    <a:pt x="6969798" y="54546"/>
                  </a:lnTo>
                  <a:lnTo>
                    <a:pt x="7091667" y="325234"/>
                  </a:lnTo>
                  <a:lnTo>
                    <a:pt x="7145655" y="300926"/>
                  </a:lnTo>
                  <a:close/>
                </a:path>
                <a:path w="12195810" h="1414145">
                  <a:moveTo>
                    <a:pt x="7426465" y="1123607"/>
                  </a:moveTo>
                  <a:lnTo>
                    <a:pt x="7357046" y="969429"/>
                  </a:lnTo>
                  <a:lnTo>
                    <a:pt x="7300608" y="844054"/>
                  </a:lnTo>
                  <a:lnTo>
                    <a:pt x="7265708" y="766546"/>
                  </a:lnTo>
                  <a:lnTo>
                    <a:pt x="6951053" y="908215"/>
                  </a:lnTo>
                  <a:lnTo>
                    <a:pt x="6975018" y="961428"/>
                  </a:lnTo>
                  <a:lnTo>
                    <a:pt x="7235672" y="844054"/>
                  </a:lnTo>
                  <a:lnTo>
                    <a:pt x="7267969" y="915784"/>
                  </a:lnTo>
                  <a:lnTo>
                    <a:pt x="7230046" y="932865"/>
                  </a:lnTo>
                  <a:lnTo>
                    <a:pt x="7230046" y="1109332"/>
                  </a:lnTo>
                  <a:lnTo>
                    <a:pt x="7225246" y="1136878"/>
                  </a:lnTo>
                  <a:lnTo>
                    <a:pt x="7210590" y="1160678"/>
                  </a:lnTo>
                  <a:lnTo>
                    <a:pt x="7187298" y="1177493"/>
                  </a:lnTo>
                  <a:lnTo>
                    <a:pt x="7178053" y="1181658"/>
                  </a:lnTo>
                  <a:lnTo>
                    <a:pt x="7150328" y="1187411"/>
                  </a:lnTo>
                  <a:lnTo>
                    <a:pt x="7123036" y="1182547"/>
                  </a:lnTo>
                  <a:lnTo>
                    <a:pt x="7099389" y="1168031"/>
                  </a:lnTo>
                  <a:lnTo>
                    <a:pt x="7082637" y="1144841"/>
                  </a:lnTo>
                  <a:lnTo>
                    <a:pt x="7076351" y="1116825"/>
                  </a:lnTo>
                  <a:lnTo>
                    <a:pt x="7081152" y="1089291"/>
                  </a:lnTo>
                  <a:lnTo>
                    <a:pt x="7095820" y="1065479"/>
                  </a:lnTo>
                  <a:lnTo>
                    <a:pt x="7119099" y="1048664"/>
                  </a:lnTo>
                  <a:lnTo>
                    <a:pt x="7193902" y="1014984"/>
                  </a:lnTo>
                  <a:lnTo>
                    <a:pt x="7223773" y="1081316"/>
                  </a:lnTo>
                  <a:lnTo>
                    <a:pt x="7230046" y="1109332"/>
                  </a:lnTo>
                  <a:lnTo>
                    <a:pt x="7230046" y="932865"/>
                  </a:lnTo>
                  <a:lnTo>
                    <a:pt x="7093674" y="994257"/>
                  </a:lnTo>
                  <a:lnTo>
                    <a:pt x="7051230" y="1024610"/>
                  </a:lnTo>
                  <a:lnTo>
                    <a:pt x="7024751" y="1067257"/>
                  </a:lnTo>
                  <a:lnTo>
                    <a:pt x="7016305" y="1116749"/>
                  </a:lnTo>
                  <a:lnTo>
                    <a:pt x="7027964" y="1167612"/>
                  </a:lnTo>
                  <a:lnTo>
                    <a:pt x="7050252" y="1201686"/>
                  </a:lnTo>
                  <a:lnTo>
                    <a:pt x="7081012" y="1226743"/>
                  </a:lnTo>
                  <a:lnTo>
                    <a:pt x="7117588" y="1241526"/>
                  </a:lnTo>
                  <a:lnTo>
                    <a:pt x="7157326" y="1244790"/>
                  </a:lnTo>
                  <a:lnTo>
                    <a:pt x="7168375" y="1243609"/>
                  </a:lnTo>
                  <a:lnTo>
                    <a:pt x="7179691" y="1241437"/>
                  </a:lnTo>
                  <a:lnTo>
                    <a:pt x="7190905" y="1238275"/>
                  </a:lnTo>
                  <a:lnTo>
                    <a:pt x="7201662" y="1234097"/>
                  </a:lnTo>
                  <a:lnTo>
                    <a:pt x="7212025" y="1230363"/>
                  </a:lnTo>
                  <a:lnTo>
                    <a:pt x="7249427" y="1204252"/>
                  </a:lnTo>
                  <a:lnTo>
                    <a:pt x="7262101" y="1187411"/>
                  </a:lnTo>
                  <a:lnTo>
                    <a:pt x="7273379" y="1172438"/>
                  </a:lnTo>
                  <a:lnTo>
                    <a:pt x="7286625" y="1135443"/>
                  </a:lnTo>
                  <a:lnTo>
                    <a:pt x="7288276" y="1095844"/>
                  </a:lnTo>
                  <a:lnTo>
                    <a:pt x="7277405" y="1056233"/>
                  </a:lnTo>
                  <a:lnTo>
                    <a:pt x="7258837" y="1014984"/>
                  </a:lnTo>
                  <a:lnTo>
                    <a:pt x="7247547" y="989914"/>
                  </a:lnTo>
                  <a:lnTo>
                    <a:pt x="7293038" y="969429"/>
                  </a:lnTo>
                  <a:lnTo>
                    <a:pt x="7373252" y="1147572"/>
                  </a:lnTo>
                  <a:lnTo>
                    <a:pt x="7426465" y="1123607"/>
                  </a:lnTo>
                  <a:close/>
                </a:path>
                <a:path w="12195810" h="1414145">
                  <a:moveTo>
                    <a:pt x="7687437" y="0"/>
                  </a:moveTo>
                  <a:lnTo>
                    <a:pt x="7628915" y="0"/>
                  </a:lnTo>
                  <a:lnTo>
                    <a:pt x="7615885" y="133743"/>
                  </a:lnTo>
                  <a:lnTo>
                    <a:pt x="7673949" y="139128"/>
                  </a:lnTo>
                  <a:lnTo>
                    <a:pt x="7687437" y="0"/>
                  </a:lnTo>
                  <a:close/>
                </a:path>
                <a:path w="12195810" h="1414145">
                  <a:moveTo>
                    <a:pt x="7726705" y="1413560"/>
                  </a:moveTo>
                  <a:lnTo>
                    <a:pt x="7718539" y="1395412"/>
                  </a:lnTo>
                  <a:lnTo>
                    <a:pt x="7678229" y="1413560"/>
                  </a:lnTo>
                  <a:lnTo>
                    <a:pt x="7726705" y="1413560"/>
                  </a:lnTo>
                  <a:close/>
                </a:path>
                <a:path w="12195810" h="1414145">
                  <a:moveTo>
                    <a:pt x="7934604" y="896683"/>
                  </a:moveTo>
                  <a:lnTo>
                    <a:pt x="7911211" y="868083"/>
                  </a:lnTo>
                  <a:lnTo>
                    <a:pt x="7897469" y="851268"/>
                  </a:lnTo>
                  <a:lnTo>
                    <a:pt x="7890650" y="855802"/>
                  </a:lnTo>
                  <a:lnTo>
                    <a:pt x="7882941" y="860475"/>
                  </a:lnTo>
                  <a:lnTo>
                    <a:pt x="7874178" y="864743"/>
                  </a:lnTo>
                  <a:lnTo>
                    <a:pt x="7864221" y="868083"/>
                  </a:lnTo>
                  <a:lnTo>
                    <a:pt x="7845907" y="866813"/>
                  </a:lnTo>
                  <a:lnTo>
                    <a:pt x="7825321" y="858926"/>
                  </a:lnTo>
                  <a:lnTo>
                    <a:pt x="7803350" y="846442"/>
                  </a:lnTo>
                  <a:lnTo>
                    <a:pt x="7794917" y="840778"/>
                  </a:lnTo>
                  <a:lnTo>
                    <a:pt x="7780922" y="831392"/>
                  </a:lnTo>
                  <a:lnTo>
                    <a:pt x="7777708" y="829386"/>
                  </a:lnTo>
                  <a:lnTo>
                    <a:pt x="7769492" y="824280"/>
                  </a:lnTo>
                  <a:lnTo>
                    <a:pt x="7757858" y="816724"/>
                  </a:lnTo>
                  <a:lnTo>
                    <a:pt x="7745946" y="809307"/>
                  </a:lnTo>
                  <a:lnTo>
                    <a:pt x="7733639" y="802589"/>
                  </a:lnTo>
                  <a:lnTo>
                    <a:pt x="7761960" y="775017"/>
                  </a:lnTo>
                  <a:lnTo>
                    <a:pt x="7778940" y="740219"/>
                  </a:lnTo>
                  <a:lnTo>
                    <a:pt x="7783296" y="701713"/>
                  </a:lnTo>
                  <a:lnTo>
                    <a:pt x="7773746" y="663016"/>
                  </a:lnTo>
                  <a:lnTo>
                    <a:pt x="7768590" y="655853"/>
                  </a:lnTo>
                  <a:lnTo>
                    <a:pt x="7747736" y="626897"/>
                  </a:lnTo>
                  <a:lnTo>
                    <a:pt x="7723683" y="612063"/>
                  </a:lnTo>
                  <a:lnTo>
                    <a:pt x="7723683" y="708545"/>
                  </a:lnTo>
                  <a:lnTo>
                    <a:pt x="7720114" y="729030"/>
                  </a:lnTo>
                  <a:lnTo>
                    <a:pt x="7709192" y="746734"/>
                  </a:lnTo>
                  <a:lnTo>
                    <a:pt x="7691856" y="759256"/>
                  </a:lnTo>
                  <a:lnTo>
                    <a:pt x="7536078" y="829386"/>
                  </a:lnTo>
                  <a:lnTo>
                    <a:pt x="7491641" y="730681"/>
                  </a:lnTo>
                  <a:lnTo>
                    <a:pt x="7647419" y="660539"/>
                  </a:lnTo>
                  <a:lnTo>
                    <a:pt x="7668285" y="655853"/>
                  </a:lnTo>
                  <a:lnTo>
                    <a:pt x="7688770" y="659434"/>
                  </a:lnTo>
                  <a:lnTo>
                    <a:pt x="7706487" y="670344"/>
                  </a:lnTo>
                  <a:lnTo>
                    <a:pt x="7718996" y="687679"/>
                  </a:lnTo>
                  <a:lnTo>
                    <a:pt x="7723683" y="708545"/>
                  </a:lnTo>
                  <a:lnTo>
                    <a:pt x="7723683" y="612063"/>
                  </a:lnTo>
                  <a:lnTo>
                    <a:pt x="7710983" y="604215"/>
                  </a:lnTo>
                  <a:lnTo>
                    <a:pt x="7668438" y="596836"/>
                  </a:lnTo>
                  <a:lnTo>
                    <a:pt x="7625004" y="606628"/>
                  </a:lnTo>
                  <a:lnTo>
                    <a:pt x="7416000" y="700722"/>
                  </a:lnTo>
                  <a:lnTo>
                    <a:pt x="7576769" y="1057795"/>
                  </a:lnTo>
                  <a:lnTo>
                    <a:pt x="7629982" y="1033830"/>
                  </a:lnTo>
                  <a:lnTo>
                    <a:pt x="7561580" y="881913"/>
                  </a:lnTo>
                  <a:lnTo>
                    <a:pt x="7644104" y="844753"/>
                  </a:lnTo>
                  <a:lnTo>
                    <a:pt x="7666253" y="840778"/>
                  </a:lnTo>
                  <a:lnTo>
                    <a:pt x="7690485" y="846836"/>
                  </a:lnTo>
                  <a:lnTo>
                    <a:pt x="7717650" y="860945"/>
                  </a:lnTo>
                  <a:lnTo>
                    <a:pt x="7748613" y="881176"/>
                  </a:lnTo>
                  <a:lnTo>
                    <a:pt x="7778851" y="900595"/>
                  </a:lnTo>
                  <a:lnTo>
                    <a:pt x="7809966" y="916749"/>
                  </a:lnTo>
                  <a:lnTo>
                    <a:pt x="7842123" y="926338"/>
                  </a:lnTo>
                  <a:lnTo>
                    <a:pt x="7875498" y="926084"/>
                  </a:lnTo>
                  <a:lnTo>
                    <a:pt x="7912354" y="912444"/>
                  </a:lnTo>
                  <a:lnTo>
                    <a:pt x="7928978" y="901014"/>
                  </a:lnTo>
                  <a:lnTo>
                    <a:pt x="7934604" y="896683"/>
                  </a:lnTo>
                  <a:close/>
                </a:path>
                <a:path w="12195810" h="1414145">
                  <a:moveTo>
                    <a:pt x="8031442" y="1389964"/>
                  </a:moveTo>
                  <a:lnTo>
                    <a:pt x="8007477" y="1336751"/>
                  </a:lnTo>
                  <a:lnTo>
                    <a:pt x="7836852" y="1413560"/>
                  </a:lnTo>
                  <a:lnTo>
                    <a:pt x="7979003" y="1413560"/>
                  </a:lnTo>
                  <a:lnTo>
                    <a:pt x="8031442" y="1389964"/>
                  </a:lnTo>
                  <a:close/>
                </a:path>
                <a:path w="12195810" h="1414145">
                  <a:moveTo>
                    <a:pt x="8296402" y="613664"/>
                  </a:moveTo>
                  <a:lnTo>
                    <a:pt x="8283118" y="564464"/>
                  </a:lnTo>
                  <a:lnTo>
                    <a:pt x="8265414" y="525145"/>
                  </a:lnTo>
                  <a:lnTo>
                    <a:pt x="8212201" y="549097"/>
                  </a:lnTo>
                  <a:lnTo>
                    <a:pt x="8229905" y="588429"/>
                  </a:lnTo>
                  <a:lnTo>
                    <a:pt x="8238845" y="627481"/>
                  </a:lnTo>
                  <a:lnTo>
                    <a:pt x="8232368" y="665467"/>
                  </a:lnTo>
                  <a:lnTo>
                    <a:pt x="8212036" y="698220"/>
                  </a:lnTo>
                  <a:lnTo>
                    <a:pt x="8179460" y="721525"/>
                  </a:lnTo>
                  <a:lnTo>
                    <a:pt x="8140408" y="730465"/>
                  </a:lnTo>
                  <a:lnTo>
                    <a:pt x="8102422" y="723976"/>
                  </a:lnTo>
                  <a:lnTo>
                    <a:pt x="8069669" y="703656"/>
                  </a:lnTo>
                  <a:lnTo>
                    <a:pt x="8046364" y="671068"/>
                  </a:lnTo>
                  <a:lnTo>
                    <a:pt x="8012697" y="596303"/>
                  </a:lnTo>
                  <a:lnTo>
                    <a:pt x="8001914" y="572350"/>
                  </a:lnTo>
                  <a:lnTo>
                    <a:pt x="8120113" y="519137"/>
                  </a:lnTo>
                  <a:lnTo>
                    <a:pt x="8264118" y="454304"/>
                  </a:lnTo>
                  <a:lnTo>
                    <a:pt x="8240166" y="401091"/>
                  </a:lnTo>
                  <a:lnTo>
                    <a:pt x="7977949" y="519137"/>
                  </a:lnTo>
                  <a:lnTo>
                    <a:pt x="7951229" y="459752"/>
                  </a:lnTo>
                  <a:lnTo>
                    <a:pt x="7898016" y="483717"/>
                  </a:lnTo>
                  <a:lnTo>
                    <a:pt x="7924736" y="543090"/>
                  </a:lnTo>
                  <a:lnTo>
                    <a:pt x="7839913" y="581291"/>
                  </a:lnTo>
                  <a:lnTo>
                    <a:pt x="7863878" y="634504"/>
                  </a:lnTo>
                  <a:lnTo>
                    <a:pt x="7948701" y="596303"/>
                  </a:lnTo>
                  <a:lnTo>
                    <a:pt x="7993151" y="695032"/>
                  </a:lnTo>
                  <a:lnTo>
                    <a:pt x="8021180" y="737590"/>
                  </a:lnTo>
                  <a:lnTo>
                    <a:pt x="8059661" y="768134"/>
                  </a:lnTo>
                  <a:lnTo>
                    <a:pt x="8105153" y="785380"/>
                  </a:lnTo>
                  <a:lnTo>
                    <a:pt x="8154213" y="788009"/>
                  </a:lnTo>
                  <a:lnTo>
                    <a:pt x="8203412" y="774738"/>
                  </a:lnTo>
                  <a:lnTo>
                    <a:pt x="8245970" y="746696"/>
                  </a:lnTo>
                  <a:lnTo>
                    <a:pt x="8258861" y="730465"/>
                  </a:lnTo>
                  <a:lnTo>
                    <a:pt x="8276526" y="708228"/>
                  </a:lnTo>
                  <a:lnTo>
                    <a:pt x="8293760" y="662736"/>
                  </a:lnTo>
                  <a:lnTo>
                    <a:pt x="8296402" y="613664"/>
                  </a:lnTo>
                  <a:close/>
                </a:path>
                <a:path w="12195810" h="1414145">
                  <a:moveTo>
                    <a:pt x="8776056" y="1300975"/>
                  </a:moveTo>
                  <a:lnTo>
                    <a:pt x="8745537" y="1277277"/>
                  </a:lnTo>
                  <a:lnTo>
                    <a:pt x="8596185" y="1161364"/>
                  </a:lnTo>
                  <a:lnTo>
                    <a:pt x="8596185" y="1237259"/>
                  </a:lnTo>
                  <a:lnTo>
                    <a:pt x="8432686" y="1310868"/>
                  </a:lnTo>
                  <a:lnTo>
                    <a:pt x="8445005" y="1119822"/>
                  </a:lnTo>
                  <a:lnTo>
                    <a:pt x="8596185" y="1237259"/>
                  </a:lnTo>
                  <a:lnTo>
                    <a:pt x="8596185" y="1161364"/>
                  </a:lnTo>
                  <a:lnTo>
                    <a:pt x="8542680" y="1119822"/>
                  </a:lnTo>
                  <a:lnTo>
                    <a:pt x="8428164" y="1030935"/>
                  </a:lnTo>
                  <a:lnTo>
                    <a:pt x="8391919" y="1047254"/>
                  </a:lnTo>
                  <a:lnTo>
                    <a:pt x="8368208" y="1413560"/>
                  </a:lnTo>
                  <a:lnTo>
                    <a:pt x="8426882" y="1413560"/>
                  </a:lnTo>
                  <a:lnTo>
                    <a:pt x="8428888" y="1376578"/>
                  </a:lnTo>
                  <a:lnTo>
                    <a:pt x="8574849" y="1310868"/>
                  </a:lnTo>
                  <a:lnTo>
                    <a:pt x="8649462" y="1277277"/>
                  </a:lnTo>
                  <a:lnTo>
                    <a:pt x="8715134" y="1328394"/>
                  </a:lnTo>
                  <a:lnTo>
                    <a:pt x="8776056" y="1300975"/>
                  </a:lnTo>
                  <a:close/>
                </a:path>
                <a:path w="12195810" h="1414145">
                  <a:moveTo>
                    <a:pt x="9095765" y="326136"/>
                  </a:moveTo>
                  <a:lnTo>
                    <a:pt x="9065235" y="302437"/>
                  </a:lnTo>
                  <a:lnTo>
                    <a:pt x="8915895" y="186524"/>
                  </a:lnTo>
                  <a:lnTo>
                    <a:pt x="8915895" y="262420"/>
                  </a:lnTo>
                  <a:lnTo>
                    <a:pt x="8752395" y="336029"/>
                  </a:lnTo>
                  <a:lnTo>
                    <a:pt x="8764714" y="144983"/>
                  </a:lnTo>
                  <a:lnTo>
                    <a:pt x="8915895" y="262420"/>
                  </a:lnTo>
                  <a:lnTo>
                    <a:pt x="8915895" y="186524"/>
                  </a:lnTo>
                  <a:lnTo>
                    <a:pt x="8862390" y="144983"/>
                  </a:lnTo>
                  <a:lnTo>
                    <a:pt x="8747874" y="56095"/>
                  </a:lnTo>
                  <a:lnTo>
                    <a:pt x="8711628" y="72415"/>
                  </a:lnTo>
                  <a:lnTo>
                    <a:pt x="8683168" y="511898"/>
                  </a:lnTo>
                  <a:lnTo>
                    <a:pt x="8744102" y="484466"/>
                  </a:lnTo>
                  <a:lnTo>
                    <a:pt x="8748598" y="401739"/>
                  </a:lnTo>
                  <a:lnTo>
                    <a:pt x="8894559" y="336029"/>
                  </a:lnTo>
                  <a:lnTo>
                    <a:pt x="8969159" y="302437"/>
                  </a:lnTo>
                  <a:lnTo>
                    <a:pt x="9034843" y="353555"/>
                  </a:lnTo>
                  <a:lnTo>
                    <a:pt x="9095765" y="326136"/>
                  </a:lnTo>
                  <a:close/>
                </a:path>
                <a:path w="12195810" h="1414145">
                  <a:moveTo>
                    <a:pt x="9514573" y="621563"/>
                  </a:moveTo>
                  <a:lnTo>
                    <a:pt x="9490608" y="568350"/>
                  </a:lnTo>
                  <a:lnTo>
                    <a:pt x="9104236" y="742315"/>
                  </a:lnTo>
                  <a:lnTo>
                    <a:pt x="9128201" y="795528"/>
                  </a:lnTo>
                  <a:lnTo>
                    <a:pt x="9294774" y="720521"/>
                  </a:lnTo>
                  <a:lnTo>
                    <a:pt x="9393390" y="939546"/>
                  </a:lnTo>
                  <a:lnTo>
                    <a:pt x="9446603" y="915593"/>
                  </a:lnTo>
                  <a:lnTo>
                    <a:pt x="9358782" y="720521"/>
                  </a:lnTo>
                  <a:lnTo>
                    <a:pt x="9347987" y="696569"/>
                  </a:lnTo>
                  <a:lnTo>
                    <a:pt x="9514573" y="621563"/>
                  </a:lnTo>
                  <a:close/>
                </a:path>
                <a:path w="12195810" h="1414145">
                  <a:moveTo>
                    <a:pt x="9673120" y="893368"/>
                  </a:moveTo>
                  <a:lnTo>
                    <a:pt x="9622396" y="865187"/>
                  </a:lnTo>
                  <a:lnTo>
                    <a:pt x="9595460" y="906437"/>
                  </a:lnTo>
                  <a:lnTo>
                    <a:pt x="9564294" y="944168"/>
                  </a:lnTo>
                  <a:lnTo>
                    <a:pt x="9529039" y="978242"/>
                  </a:lnTo>
                  <a:lnTo>
                    <a:pt x="9489808" y="1008532"/>
                  </a:lnTo>
                  <a:lnTo>
                    <a:pt x="9446743" y="1034872"/>
                  </a:lnTo>
                  <a:lnTo>
                    <a:pt x="9399981" y="1057135"/>
                  </a:lnTo>
                  <a:lnTo>
                    <a:pt x="9349638" y="1075182"/>
                  </a:lnTo>
                  <a:lnTo>
                    <a:pt x="9294533" y="1087818"/>
                  </a:lnTo>
                  <a:lnTo>
                    <a:pt x="9241396" y="1092250"/>
                  </a:lnTo>
                  <a:lnTo>
                    <a:pt x="9190761" y="1089799"/>
                  </a:lnTo>
                  <a:lnTo>
                    <a:pt x="9143111" y="1081798"/>
                  </a:lnTo>
                  <a:lnTo>
                    <a:pt x="9099004" y="1069543"/>
                  </a:lnTo>
                  <a:lnTo>
                    <a:pt x="9058935" y="1054379"/>
                  </a:lnTo>
                  <a:lnTo>
                    <a:pt x="9023426" y="1037615"/>
                  </a:lnTo>
                  <a:lnTo>
                    <a:pt x="8993010" y="1020572"/>
                  </a:lnTo>
                  <a:lnTo>
                    <a:pt x="9004579" y="1015365"/>
                  </a:lnTo>
                  <a:lnTo>
                    <a:pt x="9040698" y="989342"/>
                  </a:lnTo>
                  <a:lnTo>
                    <a:pt x="9063380" y="952588"/>
                  </a:lnTo>
                  <a:lnTo>
                    <a:pt x="9070759" y="910043"/>
                  </a:lnTo>
                  <a:lnTo>
                    <a:pt x="9060967" y="866609"/>
                  </a:lnTo>
                  <a:lnTo>
                    <a:pt x="9056103" y="859866"/>
                  </a:lnTo>
                  <a:lnTo>
                    <a:pt x="9034945" y="830478"/>
                  </a:lnTo>
                  <a:lnTo>
                    <a:pt x="9012009" y="816330"/>
                  </a:lnTo>
                  <a:lnTo>
                    <a:pt x="9012009" y="912545"/>
                  </a:lnTo>
                  <a:lnTo>
                    <a:pt x="9008440" y="933043"/>
                  </a:lnTo>
                  <a:lnTo>
                    <a:pt x="8997531" y="950747"/>
                  </a:lnTo>
                  <a:lnTo>
                    <a:pt x="8980195" y="963269"/>
                  </a:lnTo>
                  <a:lnTo>
                    <a:pt x="8824404" y="1033411"/>
                  </a:lnTo>
                  <a:lnTo>
                    <a:pt x="8779967" y="934694"/>
                  </a:lnTo>
                  <a:lnTo>
                    <a:pt x="8935745" y="864552"/>
                  </a:lnTo>
                  <a:lnTo>
                    <a:pt x="8956599" y="859866"/>
                  </a:lnTo>
                  <a:lnTo>
                    <a:pt x="8977097" y="863434"/>
                  </a:lnTo>
                  <a:lnTo>
                    <a:pt x="8994813" y="874344"/>
                  </a:lnTo>
                  <a:lnTo>
                    <a:pt x="9007323" y="891679"/>
                  </a:lnTo>
                  <a:lnTo>
                    <a:pt x="9012009" y="912545"/>
                  </a:lnTo>
                  <a:lnTo>
                    <a:pt x="9012009" y="816330"/>
                  </a:lnTo>
                  <a:lnTo>
                    <a:pt x="8998191" y="807796"/>
                  </a:lnTo>
                  <a:lnTo>
                    <a:pt x="8955634" y="800417"/>
                  </a:lnTo>
                  <a:lnTo>
                    <a:pt x="8912212" y="810221"/>
                  </a:lnTo>
                  <a:lnTo>
                    <a:pt x="8703208" y="904316"/>
                  </a:lnTo>
                  <a:lnTo>
                    <a:pt x="8862593" y="1258303"/>
                  </a:lnTo>
                  <a:lnTo>
                    <a:pt x="8915806" y="1234338"/>
                  </a:lnTo>
                  <a:lnTo>
                    <a:pt x="8848788" y="1085494"/>
                  </a:lnTo>
                  <a:lnTo>
                    <a:pt x="8929764" y="1049045"/>
                  </a:lnTo>
                  <a:lnTo>
                    <a:pt x="8976398" y="1078471"/>
                  </a:lnTo>
                  <a:lnTo>
                    <a:pt x="9024277" y="1102956"/>
                  </a:lnTo>
                  <a:lnTo>
                    <a:pt x="9073083" y="1122438"/>
                  </a:lnTo>
                  <a:lnTo>
                    <a:pt x="9122499" y="1136853"/>
                  </a:lnTo>
                  <a:lnTo>
                    <a:pt x="9172207" y="1146162"/>
                  </a:lnTo>
                  <a:lnTo>
                    <a:pt x="9221876" y="1150302"/>
                  </a:lnTo>
                  <a:lnTo>
                    <a:pt x="9271178" y="1149210"/>
                  </a:lnTo>
                  <a:lnTo>
                    <a:pt x="9319806" y="1142860"/>
                  </a:lnTo>
                  <a:lnTo>
                    <a:pt x="9367431" y="1131176"/>
                  </a:lnTo>
                  <a:lnTo>
                    <a:pt x="9404769" y="1118539"/>
                  </a:lnTo>
                  <a:lnTo>
                    <a:pt x="9440469" y="1103858"/>
                  </a:lnTo>
                  <a:lnTo>
                    <a:pt x="9463176" y="1092250"/>
                  </a:lnTo>
                  <a:lnTo>
                    <a:pt x="9489770" y="1078661"/>
                  </a:lnTo>
                  <a:lnTo>
                    <a:pt x="9535020" y="1049337"/>
                  </a:lnTo>
                  <a:lnTo>
                    <a:pt x="9576105" y="1016012"/>
                  </a:lnTo>
                  <a:lnTo>
                    <a:pt x="9612897" y="978814"/>
                  </a:lnTo>
                  <a:lnTo>
                    <a:pt x="9645282" y="937895"/>
                  </a:lnTo>
                  <a:lnTo>
                    <a:pt x="9673120" y="893368"/>
                  </a:lnTo>
                  <a:close/>
                </a:path>
                <a:path w="12195810" h="1414145">
                  <a:moveTo>
                    <a:pt x="9935756" y="0"/>
                  </a:moveTo>
                  <a:lnTo>
                    <a:pt x="9852279" y="0"/>
                  </a:lnTo>
                  <a:lnTo>
                    <a:pt x="9848748" y="3403"/>
                  </a:lnTo>
                  <a:lnTo>
                    <a:pt x="9809518" y="33693"/>
                  </a:lnTo>
                  <a:lnTo>
                    <a:pt x="9766452" y="60032"/>
                  </a:lnTo>
                  <a:lnTo>
                    <a:pt x="9719691" y="82296"/>
                  </a:lnTo>
                  <a:lnTo>
                    <a:pt x="9669348" y="100342"/>
                  </a:lnTo>
                  <a:lnTo>
                    <a:pt x="9614243" y="112979"/>
                  </a:lnTo>
                  <a:lnTo>
                    <a:pt x="9561106" y="117411"/>
                  </a:lnTo>
                  <a:lnTo>
                    <a:pt x="9510458" y="114960"/>
                  </a:lnTo>
                  <a:lnTo>
                    <a:pt x="9462821" y="106959"/>
                  </a:lnTo>
                  <a:lnTo>
                    <a:pt x="9418714" y="94703"/>
                  </a:lnTo>
                  <a:lnTo>
                    <a:pt x="9378645" y="79540"/>
                  </a:lnTo>
                  <a:lnTo>
                    <a:pt x="9343136" y="62776"/>
                  </a:lnTo>
                  <a:lnTo>
                    <a:pt x="9312719" y="45732"/>
                  </a:lnTo>
                  <a:lnTo>
                    <a:pt x="9324276" y="40525"/>
                  </a:lnTo>
                  <a:lnTo>
                    <a:pt x="9360408" y="14503"/>
                  </a:lnTo>
                  <a:lnTo>
                    <a:pt x="9369361" y="0"/>
                  </a:lnTo>
                  <a:lnTo>
                    <a:pt x="9274200" y="0"/>
                  </a:lnTo>
                  <a:lnTo>
                    <a:pt x="9144114" y="58572"/>
                  </a:lnTo>
                  <a:lnTo>
                    <a:pt x="9117749" y="0"/>
                  </a:lnTo>
                  <a:lnTo>
                    <a:pt x="9054681" y="0"/>
                  </a:lnTo>
                  <a:lnTo>
                    <a:pt x="9182303" y="283464"/>
                  </a:lnTo>
                  <a:lnTo>
                    <a:pt x="9235516" y="259499"/>
                  </a:lnTo>
                  <a:lnTo>
                    <a:pt x="9168498" y="110655"/>
                  </a:lnTo>
                  <a:lnTo>
                    <a:pt x="9249473" y="74206"/>
                  </a:lnTo>
                  <a:lnTo>
                    <a:pt x="9296095" y="103632"/>
                  </a:lnTo>
                  <a:lnTo>
                    <a:pt x="9343987" y="128117"/>
                  </a:lnTo>
                  <a:lnTo>
                    <a:pt x="9392793" y="147599"/>
                  </a:lnTo>
                  <a:lnTo>
                    <a:pt x="9442209" y="162013"/>
                  </a:lnTo>
                  <a:lnTo>
                    <a:pt x="9491916" y="171323"/>
                  </a:lnTo>
                  <a:lnTo>
                    <a:pt x="9541586" y="175463"/>
                  </a:lnTo>
                  <a:lnTo>
                    <a:pt x="9590888" y="174371"/>
                  </a:lnTo>
                  <a:lnTo>
                    <a:pt x="9639516" y="168021"/>
                  </a:lnTo>
                  <a:lnTo>
                    <a:pt x="9687141" y="156337"/>
                  </a:lnTo>
                  <a:lnTo>
                    <a:pt x="9724479" y="143700"/>
                  </a:lnTo>
                  <a:lnTo>
                    <a:pt x="9760179" y="129019"/>
                  </a:lnTo>
                  <a:lnTo>
                    <a:pt x="9782886" y="117411"/>
                  </a:lnTo>
                  <a:lnTo>
                    <a:pt x="9809480" y="103822"/>
                  </a:lnTo>
                  <a:lnTo>
                    <a:pt x="9854730" y="74498"/>
                  </a:lnTo>
                  <a:lnTo>
                    <a:pt x="9895815" y="41173"/>
                  </a:lnTo>
                  <a:lnTo>
                    <a:pt x="9932606" y="3975"/>
                  </a:lnTo>
                  <a:lnTo>
                    <a:pt x="9935756" y="0"/>
                  </a:lnTo>
                  <a:close/>
                </a:path>
                <a:path w="12195810" h="1414145">
                  <a:moveTo>
                    <a:pt x="10067607" y="1328039"/>
                  </a:moveTo>
                  <a:lnTo>
                    <a:pt x="10058121" y="1291170"/>
                  </a:lnTo>
                  <a:lnTo>
                    <a:pt x="10052456" y="1283309"/>
                  </a:lnTo>
                  <a:lnTo>
                    <a:pt x="10032098" y="1255052"/>
                  </a:lnTo>
                  <a:lnTo>
                    <a:pt x="9995357" y="1232369"/>
                  </a:lnTo>
                  <a:lnTo>
                    <a:pt x="9952799" y="1224991"/>
                  </a:lnTo>
                  <a:lnTo>
                    <a:pt x="9909365" y="1234782"/>
                  </a:lnTo>
                  <a:lnTo>
                    <a:pt x="9700374" y="1328877"/>
                  </a:lnTo>
                  <a:lnTo>
                    <a:pt x="9738500" y="1413560"/>
                  </a:lnTo>
                  <a:lnTo>
                    <a:pt x="9802495" y="1413560"/>
                  </a:lnTo>
                  <a:lnTo>
                    <a:pt x="9777539" y="1358138"/>
                  </a:lnTo>
                  <a:lnTo>
                    <a:pt x="9933330" y="1287995"/>
                  </a:lnTo>
                  <a:lnTo>
                    <a:pt x="9954184" y="1283309"/>
                  </a:lnTo>
                  <a:lnTo>
                    <a:pt x="9974682" y="1286891"/>
                  </a:lnTo>
                  <a:lnTo>
                    <a:pt x="9992385" y="1297800"/>
                  </a:lnTo>
                  <a:lnTo>
                    <a:pt x="10004908" y="1315135"/>
                  </a:lnTo>
                  <a:lnTo>
                    <a:pt x="10009594" y="1336001"/>
                  </a:lnTo>
                  <a:lnTo>
                    <a:pt x="10006012" y="1356487"/>
                  </a:lnTo>
                  <a:lnTo>
                    <a:pt x="9995103" y="1374203"/>
                  </a:lnTo>
                  <a:lnTo>
                    <a:pt x="9977780" y="1386713"/>
                  </a:lnTo>
                  <a:lnTo>
                    <a:pt x="9918128" y="1413560"/>
                  </a:lnTo>
                  <a:lnTo>
                    <a:pt x="10035489" y="1413560"/>
                  </a:lnTo>
                  <a:lnTo>
                    <a:pt x="10049396" y="1398676"/>
                  </a:lnTo>
                  <a:lnTo>
                    <a:pt x="10064407" y="1364869"/>
                  </a:lnTo>
                  <a:lnTo>
                    <a:pt x="10067607" y="1328039"/>
                  </a:lnTo>
                  <a:close/>
                </a:path>
                <a:path w="12195810" h="1414145">
                  <a:moveTo>
                    <a:pt x="10319448" y="576872"/>
                  </a:moveTo>
                  <a:lnTo>
                    <a:pt x="10288829" y="546150"/>
                  </a:lnTo>
                  <a:lnTo>
                    <a:pt x="10034245" y="290664"/>
                  </a:lnTo>
                  <a:lnTo>
                    <a:pt x="9977907" y="316026"/>
                  </a:lnTo>
                  <a:lnTo>
                    <a:pt x="10161664" y="500418"/>
                  </a:lnTo>
                  <a:lnTo>
                    <a:pt x="10031920" y="554215"/>
                  </a:lnTo>
                  <a:lnTo>
                    <a:pt x="10045929" y="414324"/>
                  </a:lnTo>
                  <a:lnTo>
                    <a:pt x="9987077" y="409295"/>
                  </a:lnTo>
                  <a:lnTo>
                    <a:pt x="9948786" y="802182"/>
                  </a:lnTo>
                  <a:lnTo>
                    <a:pt x="10006863" y="807580"/>
                  </a:lnTo>
                  <a:lnTo>
                    <a:pt x="10025101" y="619429"/>
                  </a:lnTo>
                  <a:lnTo>
                    <a:pt x="10186429" y="554215"/>
                  </a:lnTo>
                  <a:lnTo>
                    <a:pt x="10206380" y="546150"/>
                  </a:lnTo>
                  <a:lnTo>
                    <a:pt x="10277653" y="617943"/>
                  </a:lnTo>
                  <a:lnTo>
                    <a:pt x="10319448" y="576872"/>
                  </a:lnTo>
                  <a:close/>
                </a:path>
                <a:path w="12195810" h="1414145">
                  <a:moveTo>
                    <a:pt x="10487990" y="591566"/>
                  </a:moveTo>
                  <a:lnTo>
                    <a:pt x="10434218" y="221627"/>
                  </a:lnTo>
                  <a:lnTo>
                    <a:pt x="10376471" y="230009"/>
                  </a:lnTo>
                  <a:lnTo>
                    <a:pt x="10430243" y="599948"/>
                  </a:lnTo>
                  <a:lnTo>
                    <a:pt x="10487990" y="591566"/>
                  </a:lnTo>
                  <a:close/>
                </a:path>
                <a:path w="12195810" h="1414145">
                  <a:moveTo>
                    <a:pt x="10621937" y="979817"/>
                  </a:moveTo>
                  <a:lnTo>
                    <a:pt x="10593349" y="928687"/>
                  </a:lnTo>
                  <a:lnTo>
                    <a:pt x="10126510" y="1191742"/>
                  </a:lnTo>
                  <a:lnTo>
                    <a:pt x="10156215" y="1243304"/>
                  </a:lnTo>
                  <a:lnTo>
                    <a:pt x="10299573" y="1162062"/>
                  </a:lnTo>
                  <a:lnTo>
                    <a:pt x="10412806" y="1413560"/>
                  </a:lnTo>
                  <a:lnTo>
                    <a:pt x="10464063" y="1413560"/>
                  </a:lnTo>
                  <a:lnTo>
                    <a:pt x="10475430" y="1408442"/>
                  </a:lnTo>
                  <a:lnTo>
                    <a:pt x="10364508" y="1162062"/>
                  </a:lnTo>
                  <a:lnTo>
                    <a:pt x="10351478" y="1133132"/>
                  </a:lnTo>
                  <a:lnTo>
                    <a:pt x="10621937" y="979817"/>
                  </a:lnTo>
                  <a:close/>
                </a:path>
                <a:path w="12195810" h="1414145">
                  <a:moveTo>
                    <a:pt x="10812196" y="486727"/>
                  </a:moveTo>
                  <a:lnTo>
                    <a:pt x="10587850" y="353060"/>
                  </a:lnTo>
                  <a:lnTo>
                    <a:pt x="10613339" y="324192"/>
                  </a:lnTo>
                  <a:lnTo>
                    <a:pt x="10634815" y="289547"/>
                  </a:lnTo>
                  <a:lnTo>
                    <a:pt x="10648544" y="249948"/>
                  </a:lnTo>
                  <a:lnTo>
                    <a:pt x="10650766" y="206171"/>
                  </a:lnTo>
                  <a:lnTo>
                    <a:pt x="10637749" y="159004"/>
                  </a:lnTo>
                  <a:lnTo>
                    <a:pt x="10624591" y="138633"/>
                  </a:lnTo>
                  <a:lnTo>
                    <a:pt x="10611726" y="118732"/>
                  </a:lnTo>
                  <a:lnTo>
                    <a:pt x="10576814" y="91770"/>
                  </a:lnTo>
                  <a:lnTo>
                    <a:pt x="10534663" y="78663"/>
                  </a:lnTo>
                  <a:lnTo>
                    <a:pt x="10503192" y="79527"/>
                  </a:lnTo>
                  <a:lnTo>
                    <a:pt x="10346855" y="149923"/>
                  </a:lnTo>
                  <a:lnTo>
                    <a:pt x="10344531" y="151549"/>
                  </a:lnTo>
                  <a:lnTo>
                    <a:pt x="10315016" y="176568"/>
                  </a:lnTo>
                  <a:lnTo>
                    <a:pt x="10297935" y="193281"/>
                  </a:lnTo>
                  <a:lnTo>
                    <a:pt x="10340556" y="234378"/>
                  </a:lnTo>
                  <a:lnTo>
                    <a:pt x="10353421" y="221602"/>
                  </a:lnTo>
                  <a:lnTo>
                    <a:pt x="10378846" y="200215"/>
                  </a:lnTo>
                  <a:lnTo>
                    <a:pt x="10414940" y="175069"/>
                  </a:lnTo>
                  <a:lnTo>
                    <a:pt x="10459771" y="151015"/>
                  </a:lnTo>
                  <a:lnTo>
                    <a:pt x="10500792" y="138633"/>
                  </a:lnTo>
                  <a:lnTo>
                    <a:pt x="10536212" y="140258"/>
                  </a:lnTo>
                  <a:lnTo>
                    <a:pt x="10564686" y="155448"/>
                  </a:lnTo>
                  <a:lnTo>
                    <a:pt x="10584879" y="183743"/>
                  </a:lnTo>
                  <a:lnTo>
                    <a:pt x="10591114" y="241223"/>
                  </a:lnTo>
                  <a:lnTo>
                    <a:pt x="10568280" y="287451"/>
                  </a:lnTo>
                  <a:lnTo>
                    <a:pt x="10537673" y="318731"/>
                  </a:lnTo>
                  <a:lnTo>
                    <a:pt x="10520591" y="331406"/>
                  </a:lnTo>
                  <a:lnTo>
                    <a:pt x="10479405" y="357365"/>
                  </a:lnTo>
                  <a:lnTo>
                    <a:pt x="10782135" y="537362"/>
                  </a:lnTo>
                  <a:lnTo>
                    <a:pt x="10812196" y="486727"/>
                  </a:lnTo>
                  <a:close/>
                </a:path>
                <a:path w="12195810" h="1414145">
                  <a:moveTo>
                    <a:pt x="10830141" y="0"/>
                  </a:moveTo>
                  <a:lnTo>
                    <a:pt x="10693845" y="0"/>
                  </a:lnTo>
                  <a:lnTo>
                    <a:pt x="10658399" y="16789"/>
                  </a:lnTo>
                  <a:lnTo>
                    <a:pt x="10683380" y="69532"/>
                  </a:lnTo>
                  <a:lnTo>
                    <a:pt x="10830141" y="0"/>
                  </a:lnTo>
                  <a:close/>
                </a:path>
                <a:path w="12195810" h="1414145">
                  <a:moveTo>
                    <a:pt x="11009325" y="273773"/>
                  </a:moveTo>
                  <a:lnTo>
                    <a:pt x="10916755" y="8674"/>
                  </a:lnTo>
                  <a:lnTo>
                    <a:pt x="10861675" y="27914"/>
                  </a:lnTo>
                  <a:lnTo>
                    <a:pt x="10954245" y="293001"/>
                  </a:lnTo>
                  <a:lnTo>
                    <a:pt x="11009325" y="273773"/>
                  </a:lnTo>
                  <a:close/>
                </a:path>
                <a:path w="12195810" h="1414145">
                  <a:moveTo>
                    <a:pt x="11298365" y="1099159"/>
                  </a:moveTo>
                  <a:lnTo>
                    <a:pt x="11228946" y="944968"/>
                  </a:lnTo>
                  <a:lnTo>
                    <a:pt x="11172508" y="819607"/>
                  </a:lnTo>
                  <a:lnTo>
                    <a:pt x="11137608" y="742086"/>
                  </a:lnTo>
                  <a:lnTo>
                    <a:pt x="10822953" y="883754"/>
                  </a:lnTo>
                  <a:lnTo>
                    <a:pt x="10846905" y="936967"/>
                  </a:lnTo>
                  <a:lnTo>
                    <a:pt x="11107572" y="819607"/>
                  </a:lnTo>
                  <a:lnTo>
                    <a:pt x="11139869" y="891324"/>
                  </a:lnTo>
                  <a:lnTo>
                    <a:pt x="11101946" y="908405"/>
                  </a:lnTo>
                  <a:lnTo>
                    <a:pt x="11101946" y="1084884"/>
                  </a:lnTo>
                  <a:lnTo>
                    <a:pt x="11097146" y="1112418"/>
                  </a:lnTo>
                  <a:lnTo>
                    <a:pt x="11082477" y="1136218"/>
                  </a:lnTo>
                  <a:lnTo>
                    <a:pt x="11059198" y="1153033"/>
                  </a:lnTo>
                  <a:lnTo>
                    <a:pt x="11049953" y="1157211"/>
                  </a:lnTo>
                  <a:lnTo>
                    <a:pt x="11022228" y="1162964"/>
                  </a:lnTo>
                  <a:lnTo>
                    <a:pt x="10994923" y="1158087"/>
                  </a:lnTo>
                  <a:lnTo>
                    <a:pt x="10971289" y="1143571"/>
                  </a:lnTo>
                  <a:lnTo>
                    <a:pt x="10954525" y="1120394"/>
                  </a:lnTo>
                  <a:lnTo>
                    <a:pt x="10948251" y="1092365"/>
                  </a:lnTo>
                  <a:lnTo>
                    <a:pt x="10953052" y="1064831"/>
                  </a:lnTo>
                  <a:lnTo>
                    <a:pt x="10967720" y="1041019"/>
                  </a:lnTo>
                  <a:lnTo>
                    <a:pt x="10990999" y="1024204"/>
                  </a:lnTo>
                  <a:lnTo>
                    <a:pt x="11065802" y="990523"/>
                  </a:lnTo>
                  <a:lnTo>
                    <a:pt x="11095673" y="1056855"/>
                  </a:lnTo>
                  <a:lnTo>
                    <a:pt x="11101946" y="1084884"/>
                  </a:lnTo>
                  <a:lnTo>
                    <a:pt x="11101946" y="908405"/>
                  </a:lnTo>
                  <a:lnTo>
                    <a:pt x="10965574" y="969797"/>
                  </a:lnTo>
                  <a:lnTo>
                    <a:pt x="10923130" y="1000150"/>
                  </a:lnTo>
                  <a:lnTo>
                    <a:pt x="10896651" y="1042797"/>
                  </a:lnTo>
                  <a:lnTo>
                    <a:pt x="10888205" y="1092288"/>
                  </a:lnTo>
                  <a:lnTo>
                    <a:pt x="10899864" y="1143152"/>
                  </a:lnTo>
                  <a:lnTo>
                    <a:pt x="10922152" y="1177226"/>
                  </a:lnTo>
                  <a:lnTo>
                    <a:pt x="10952912" y="1202283"/>
                  </a:lnTo>
                  <a:lnTo>
                    <a:pt x="10989488" y="1217066"/>
                  </a:lnTo>
                  <a:lnTo>
                    <a:pt x="11029213" y="1220330"/>
                  </a:lnTo>
                  <a:lnTo>
                    <a:pt x="11040275" y="1219149"/>
                  </a:lnTo>
                  <a:lnTo>
                    <a:pt x="11051591" y="1216977"/>
                  </a:lnTo>
                  <a:lnTo>
                    <a:pt x="11062805" y="1213815"/>
                  </a:lnTo>
                  <a:lnTo>
                    <a:pt x="11073562" y="1209649"/>
                  </a:lnTo>
                  <a:lnTo>
                    <a:pt x="11083925" y="1205903"/>
                  </a:lnTo>
                  <a:lnTo>
                    <a:pt x="11121327" y="1179791"/>
                  </a:lnTo>
                  <a:lnTo>
                    <a:pt x="11145279" y="1147978"/>
                  </a:lnTo>
                  <a:lnTo>
                    <a:pt x="11158525" y="1110983"/>
                  </a:lnTo>
                  <a:lnTo>
                    <a:pt x="11160176" y="1071384"/>
                  </a:lnTo>
                  <a:lnTo>
                    <a:pt x="11149305" y="1031773"/>
                  </a:lnTo>
                  <a:lnTo>
                    <a:pt x="11130737" y="990523"/>
                  </a:lnTo>
                  <a:lnTo>
                    <a:pt x="11119447" y="965454"/>
                  </a:lnTo>
                  <a:lnTo>
                    <a:pt x="11164938" y="944968"/>
                  </a:lnTo>
                  <a:lnTo>
                    <a:pt x="11245152" y="1123111"/>
                  </a:lnTo>
                  <a:lnTo>
                    <a:pt x="11298365" y="1099159"/>
                  </a:lnTo>
                  <a:close/>
                </a:path>
                <a:path w="12195810" h="1414145">
                  <a:moveTo>
                    <a:pt x="11395634" y="0"/>
                  </a:moveTo>
                  <a:lnTo>
                    <a:pt x="11317542" y="0"/>
                  </a:lnTo>
                  <a:lnTo>
                    <a:pt x="11336884" y="33451"/>
                  </a:lnTo>
                  <a:lnTo>
                    <a:pt x="11395634" y="0"/>
                  </a:lnTo>
                  <a:close/>
                </a:path>
                <a:path w="12195810" h="1414145">
                  <a:moveTo>
                    <a:pt x="11621160" y="0"/>
                  </a:moveTo>
                  <a:lnTo>
                    <a:pt x="11562423" y="0"/>
                  </a:lnTo>
                  <a:lnTo>
                    <a:pt x="11559908" y="32296"/>
                  </a:lnTo>
                  <a:lnTo>
                    <a:pt x="11620818" y="4864"/>
                  </a:lnTo>
                  <a:lnTo>
                    <a:pt x="11621160" y="0"/>
                  </a:lnTo>
                  <a:close/>
                </a:path>
                <a:path w="12195810" h="1414145">
                  <a:moveTo>
                    <a:pt x="11806504" y="872236"/>
                  </a:moveTo>
                  <a:lnTo>
                    <a:pt x="11783111" y="843622"/>
                  </a:lnTo>
                  <a:lnTo>
                    <a:pt x="11769369" y="826808"/>
                  </a:lnTo>
                  <a:lnTo>
                    <a:pt x="11762550" y="831342"/>
                  </a:lnTo>
                  <a:lnTo>
                    <a:pt x="11754841" y="836015"/>
                  </a:lnTo>
                  <a:lnTo>
                    <a:pt x="11746078" y="840282"/>
                  </a:lnTo>
                  <a:lnTo>
                    <a:pt x="11736121" y="843622"/>
                  </a:lnTo>
                  <a:lnTo>
                    <a:pt x="11717807" y="842365"/>
                  </a:lnTo>
                  <a:lnTo>
                    <a:pt x="11697221" y="834478"/>
                  </a:lnTo>
                  <a:lnTo>
                    <a:pt x="11675250" y="821994"/>
                  </a:lnTo>
                  <a:lnTo>
                    <a:pt x="11666817" y="816330"/>
                  </a:lnTo>
                  <a:lnTo>
                    <a:pt x="11652822" y="806932"/>
                  </a:lnTo>
                  <a:lnTo>
                    <a:pt x="11649608" y="804938"/>
                  </a:lnTo>
                  <a:lnTo>
                    <a:pt x="11641392" y="799820"/>
                  </a:lnTo>
                  <a:lnTo>
                    <a:pt x="11629758" y="792276"/>
                  </a:lnTo>
                  <a:lnTo>
                    <a:pt x="11617833" y="784847"/>
                  </a:lnTo>
                  <a:lnTo>
                    <a:pt x="11605539" y="778129"/>
                  </a:lnTo>
                  <a:lnTo>
                    <a:pt x="11633860" y="750570"/>
                  </a:lnTo>
                  <a:lnTo>
                    <a:pt x="11650840" y="715759"/>
                  </a:lnTo>
                  <a:lnTo>
                    <a:pt x="11655196" y="677252"/>
                  </a:lnTo>
                  <a:lnTo>
                    <a:pt x="11645646" y="638556"/>
                  </a:lnTo>
                  <a:lnTo>
                    <a:pt x="11640490" y="631405"/>
                  </a:lnTo>
                  <a:lnTo>
                    <a:pt x="11619636" y="602437"/>
                  </a:lnTo>
                  <a:lnTo>
                    <a:pt x="11595583" y="587603"/>
                  </a:lnTo>
                  <a:lnTo>
                    <a:pt x="11595583" y="684085"/>
                  </a:lnTo>
                  <a:lnTo>
                    <a:pt x="11592014" y="704570"/>
                  </a:lnTo>
                  <a:lnTo>
                    <a:pt x="11581092" y="722287"/>
                  </a:lnTo>
                  <a:lnTo>
                    <a:pt x="11563756" y="734796"/>
                  </a:lnTo>
                  <a:lnTo>
                    <a:pt x="11407978" y="804938"/>
                  </a:lnTo>
                  <a:lnTo>
                    <a:pt x="11363528" y="706221"/>
                  </a:lnTo>
                  <a:lnTo>
                    <a:pt x="11519319" y="636079"/>
                  </a:lnTo>
                  <a:lnTo>
                    <a:pt x="11540185" y="631405"/>
                  </a:lnTo>
                  <a:lnTo>
                    <a:pt x="11560670" y="634974"/>
                  </a:lnTo>
                  <a:lnTo>
                    <a:pt x="11578387" y="645883"/>
                  </a:lnTo>
                  <a:lnTo>
                    <a:pt x="11590896" y="663219"/>
                  </a:lnTo>
                  <a:lnTo>
                    <a:pt x="11595583" y="684085"/>
                  </a:lnTo>
                  <a:lnTo>
                    <a:pt x="11595583" y="587603"/>
                  </a:lnTo>
                  <a:lnTo>
                    <a:pt x="11582883" y="579755"/>
                  </a:lnTo>
                  <a:lnTo>
                    <a:pt x="11540325" y="572376"/>
                  </a:lnTo>
                  <a:lnTo>
                    <a:pt x="11496904" y="582180"/>
                  </a:lnTo>
                  <a:lnTo>
                    <a:pt x="11287900" y="676262"/>
                  </a:lnTo>
                  <a:lnTo>
                    <a:pt x="11448669" y="1033335"/>
                  </a:lnTo>
                  <a:lnTo>
                    <a:pt x="11501882" y="1009383"/>
                  </a:lnTo>
                  <a:lnTo>
                    <a:pt x="11433480" y="857453"/>
                  </a:lnTo>
                  <a:lnTo>
                    <a:pt x="11516004" y="820293"/>
                  </a:lnTo>
                  <a:lnTo>
                    <a:pt x="11538153" y="816330"/>
                  </a:lnTo>
                  <a:lnTo>
                    <a:pt x="11562385" y="822375"/>
                  </a:lnTo>
                  <a:lnTo>
                    <a:pt x="11589550" y="836485"/>
                  </a:lnTo>
                  <a:lnTo>
                    <a:pt x="11620513" y="856716"/>
                  </a:lnTo>
                  <a:lnTo>
                    <a:pt x="11650751" y="876134"/>
                  </a:lnTo>
                  <a:lnTo>
                    <a:pt x="11681854" y="892289"/>
                  </a:lnTo>
                  <a:lnTo>
                    <a:pt x="11714023" y="901877"/>
                  </a:lnTo>
                  <a:lnTo>
                    <a:pt x="11747398" y="901623"/>
                  </a:lnTo>
                  <a:lnTo>
                    <a:pt x="11784254" y="887984"/>
                  </a:lnTo>
                  <a:lnTo>
                    <a:pt x="11800878" y="876566"/>
                  </a:lnTo>
                  <a:lnTo>
                    <a:pt x="11806504" y="872236"/>
                  </a:lnTo>
                  <a:close/>
                </a:path>
                <a:path w="12195810" h="1414145">
                  <a:moveTo>
                    <a:pt x="12168289" y="589216"/>
                  </a:moveTo>
                  <a:lnTo>
                    <a:pt x="12155018" y="540004"/>
                  </a:lnTo>
                  <a:lnTo>
                    <a:pt x="12137314" y="500684"/>
                  </a:lnTo>
                  <a:lnTo>
                    <a:pt x="12084101" y="524637"/>
                  </a:lnTo>
                  <a:lnTo>
                    <a:pt x="12101805" y="563968"/>
                  </a:lnTo>
                  <a:lnTo>
                    <a:pt x="12110745" y="603021"/>
                  </a:lnTo>
                  <a:lnTo>
                    <a:pt x="12104256" y="641019"/>
                  </a:lnTo>
                  <a:lnTo>
                    <a:pt x="12083936" y="673760"/>
                  </a:lnTo>
                  <a:lnTo>
                    <a:pt x="12051360" y="697064"/>
                  </a:lnTo>
                  <a:lnTo>
                    <a:pt x="12012308" y="706005"/>
                  </a:lnTo>
                  <a:lnTo>
                    <a:pt x="11974309" y="699516"/>
                  </a:lnTo>
                  <a:lnTo>
                    <a:pt x="11941569" y="679196"/>
                  </a:lnTo>
                  <a:lnTo>
                    <a:pt x="11918264" y="646607"/>
                  </a:lnTo>
                  <a:lnTo>
                    <a:pt x="11884597" y="571855"/>
                  </a:lnTo>
                  <a:lnTo>
                    <a:pt x="11873814" y="547890"/>
                  </a:lnTo>
                  <a:lnTo>
                    <a:pt x="11992013" y="494677"/>
                  </a:lnTo>
                  <a:lnTo>
                    <a:pt x="12136018" y="429844"/>
                  </a:lnTo>
                  <a:lnTo>
                    <a:pt x="12112066" y="376631"/>
                  </a:lnTo>
                  <a:lnTo>
                    <a:pt x="11849849" y="494677"/>
                  </a:lnTo>
                  <a:lnTo>
                    <a:pt x="11823116" y="435305"/>
                  </a:lnTo>
                  <a:lnTo>
                    <a:pt x="11769903" y="459257"/>
                  </a:lnTo>
                  <a:lnTo>
                    <a:pt x="11796636" y="518642"/>
                  </a:lnTo>
                  <a:lnTo>
                    <a:pt x="11711813" y="556831"/>
                  </a:lnTo>
                  <a:lnTo>
                    <a:pt x="11735778" y="610044"/>
                  </a:lnTo>
                  <a:lnTo>
                    <a:pt x="11820601" y="571855"/>
                  </a:lnTo>
                  <a:lnTo>
                    <a:pt x="11865051" y="670572"/>
                  </a:lnTo>
                  <a:lnTo>
                    <a:pt x="11893080" y="713130"/>
                  </a:lnTo>
                  <a:lnTo>
                    <a:pt x="11931561" y="743673"/>
                  </a:lnTo>
                  <a:lnTo>
                    <a:pt x="11977053" y="760920"/>
                  </a:lnTo>
                  <a:lnTo>
                    <a:pt x="12026113" y="763549"/>
                  </a:lnTo>
                  <a:lnTo>
                    <a:pt x="12075312" y="750277"/>
                  </a:lnTo>
                  <a:lnTo>
                    <a:pt x="12117870" y="722249"/>
                  </a:lnTo>
                  <a:lnTo>
                    <a:pt x="12130761" y="706005"/>
                  </a:lnTo>
                  <a:lnTo>
                    <a:pt x="12148414" y="683768"/>
                  </a:lnTo>
                  <a:lnTo>
                    <a:pt x="12165660" y="638276"/>
                  </a:lnTo>
                  <a:lnTo>
                    <a:pt x="12168289" y="589216"/>
                  </a:lnTo>
                  <a:close/>
                </a:path>
                <a:path w="12195810" h="1414145">
                  <a:moveTo>
                    <a:pt x="12195607" y="1303896"/>
                  </a:moveTo>
                  <a:lnTo>
                    <a:pt x="12079135" y="1356334"/>
                  </a:lnTo>
                  <a:lnTo>
                    <a:pt x="12036692" y="1386700"/>
                  </a:lnTo>
                  <a:lnTo>
                    <a:pt x="12020004" y="1413560"/>
                  </a:lnTo>
                  <a:lnTo>
                    <a:pt x="12100649" y="1413560"/>
                  </a:lnTo>
                  <a:lnTo>
                    <a:pt x="12104561" y="1410741"/>
                  </a:lnTo>
                  <a:lnTo>
                    <a:pt x="12179364" y="1377073"/>
                  </a:lnTo>
                  <a:lnTo>
                    <a:pt x="12195607" y="1413167"/>
                  </a:lnTo>
                  <a:lnTo>
                    <a:pt x="12195607" y="1377073"/>
                  </a:lnTo>
                  <a:lnTo>
                    <a:pt x="12195607" y="1303896"/>
                  </a:lnTo>
                  <a:close/>
                </a:path>
                <a:path w="12195810" h="1414145">
                  <a:moveTo>
                    <a:pt x="12195607" y="1153629"/>
                  </a:moveTo>
                  <a:lnTo>
                    <a:pt x="11936514" y="1270292"/>
                  </a:lnTo>
                  <a:lnTo>
                    <a:pt x="11960466" y="1323505"/>
                  </a:lnTo>
                  <a:lnTo>
                    <a:pt x="12195607" y="1217625"/>
                  </a:lnTo>
                  <a:lnTo>
                    <a:pt x="12195607" y="1153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D902809-CCAA-4342-A64F-E0CCE9470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7356"/>
              </p:ext>
            </p:extLst>
          </p:nvPr>
        </p:nvGraphicFramePr>
        <p:xfrm>
          <a:off x="558834" y="330846"/>
          <a:ext cx="10497857" cy="5239450"/>
        </p:xfrm>
        <a:graphic>
          <a:graphicData uri="http://schemas.openxmlformats.org/drawingml/2006/table">
            <a:tbl>
              <a:tblPr/>
              <a:tblGrid>
                <a:gridCol w="3806588">
                  <a:extLst>
                    <a:ext uri="{9D8B030D-6E8A-4147-A177-3AD203B41FA5}">
                      <a16:colId xmlns:a16="http://schemas.microsoft.com/office/drawing/2014/main" val="2794504235"/>
                    </a:ext>
                  </a:extLst>
                </a:gridCol>
                <a:gridCol w="2944158">
                  <a:extLst>
                    <a:ext uri="{9D8B030D-6E8A-4147-A177-3AD203B41FA5}">
                      <a16:colId xmlns:a16="http://schemas.microsoft.com/office/drawing/2014/main" val="730960070"/>
                    </a:ext>
                  </a:extLst>
                </a:gridCol>
                <a:gridCol w="1353123">
                  <a:extLst>
                    <a:ext uri="{9D8B030D-6E8A-4147-A177-3AD203B41FA5}">
                      <a16:colId xmlns:a16="http://schemas.microsoft.com/office/drawing/2014/main" val="115992606"/>
                    </a:ext>
                  </a:extLst>
                </a:gridCol>
                <a:gridCol w="1219298">
                  <a:extLst>
                    <a:ext uri="{9D8B030D-6E8A-4147-A177-3AD203B41FA5}">
                      <a16:colId xmlns:a16="http://schemas.microsoft.com/office/drawing/2014/main" val="780210077"/>
                    </a:ext>
                  </a:extLst>
                </a:gridCol>
                <a:gridCol w="1174690">
                  <a:extLst>
                    <a:ext uri="{9D8B030D-6E8A-4147-A177-3AD203B41FA5}">
                      <a16:colId xmlns:a16="http://schemas.microsoft.com/office/drawing/2014/main" val="1188313960"/>
                    </a:ext>
                  </a:extLst>
                </a:gridCol>
              </a:tblGrid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CARAN D'ACHE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85,48%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21955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11837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6886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LAMY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113,23%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70009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32833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17569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FINECOLOUR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художественные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31,59%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13180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10016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27377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TOUCHFIVE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художественные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-10,22%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88945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99067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66267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POTENTATE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 для скетчинга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65,65%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4741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2862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70489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GIOTTO (FILA)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85,37%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8271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4462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294795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LYRA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Графика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105,42%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45767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MIJELLO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80,67%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9962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5514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83225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MARABU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 декоративные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75,06%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41793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23873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48667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MUNGYO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Пастель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54,78%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18544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21358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MOLESKINE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Блокноты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73,25%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54756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31605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51732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BRAUBERG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Краски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149,70%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90107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36086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94238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ARTISTICKS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114,95%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4877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669299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MAZARI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70,89%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205775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120412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731429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ARRTX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278,68%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6021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66620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BASIR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47,31%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6751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53051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BRUNO VISCONTI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834,74%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137508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ALINGAR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1583,10%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4066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PARKER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Письменные инструменты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138,05%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349468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146804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27147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ATTACHE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154,28%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151772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59686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20273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OFFICESPACE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169,98%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28540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10571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4004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219,81%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16099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5034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58289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BERLINGO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167,17%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167633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62744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32299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BRAUBERG (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Канц) ИТОГ: 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181,20%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353563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125733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443005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EricheKrause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ИТОГ: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Канцелярские товары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194,12%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33485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11385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2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8" y="6000329"/>
            <a:ext cx="12191144" cy="857539"/>
            <a:chOff x="0" y="9894986"/>
            <a:chExt cx="20104100" cy="1414145"/>
          </a:xfrm>
        </p:grpSpPr>
        <p:sp>
          <p:nvSpPr>
            <p:cNvPr id="4" name="object 4"/>
            <p:cNvSpPr/>
            <p:nvPr/>
          </p:nvSpPr>
          <p:spPr>
            <a:xfrm>
              <a:off x="0" y="9894986"/>
              <a:ext cx="20104100" cy="1414145"/>
            </a:xfrm>
            <a:custGeom>
              <a:avLst/>
              <a:gdLst/>
              <a:ahLst/>
              <a:cxnLst/>
              <a:rect l="l" t="t" r="r" b="b"/>
              <a:pathLst>
                <a:path w="20104100" h="1414145">
                  <a:moveTo>
                    <a:pt x="20104099" y="0"/>
                  </a:moveTo>
                  <a:lnTo>
                    <a:pt x="0" y="0"/>
                  </a:lnTo>
                  <a:lnTo>
                    <a:pt x="0" y="1413569"/>
                  </a:lnTo>
                  <a:lnTo>
                    <a:pt x="20104099" y="141356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162B7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7908480" y="9894995"/>
              <a:ext cx="12195810" cy="1414145"/>
            </a:xfrm>
            <a:custGeom>
              <a:avLst/>
              <a:gdLst/>
              <a:ahLst/>
              <a:cxnLst/>
              <a:rect l="l" t="t" r="r" b="b"/>
              <a:pathLst>
                <a:path w="12195810" h="1414145">
                  <a:moveTo>
                    <a:pt x="366115" y="1346555"/>
                  </a:moveTo>
                  <a:lnTo>
                    <a:pt x="342150" y="1293342"/>
                  </a:lnTo>
                  <a:lnTo>
                    <a:pt x="79933" y="1411389"/>
                  </a:lnTo>
                  <a:lnTo>
                    <a:pt x="53213" y="1352003"/>
                  </a:lnTo>
                  <a:lnTo>
                    <a:pt x="0" y="1375968"/>
                  </a:lnTo>
                  <a:lnTo>
                    <a:pt x="16929" y="1413560"/>
                  </a:lnTo>
                  <a:lnTo>
                    <a:pt x="217258" y="1413560"/>
                  </a:lnTo>
                  <a:lnTo>
                    <a:pt x="222097" y="1411389"/>
                  </a:lnTo>
                  <a:lnTo>
                    <a:pt x="366115" y="1346555"/>
                  </a:lnTo>
                  <a:close/>
                </a:path>
                <a:path w="12195810" h="1414145">
                  <a:moveTo>
                    <a:pt x="1110729" y="1257554"/>
                  </a:moveTo>
                  <a:lnTo>
                    <a:pt x="1080198" y="1233868"/>
                  </a:lnTo>
                  <a:lnTo>
                    <a:pt x="930859" y="1117955"/>
                  </a:lnTo>
                  <a:lnTo>
                    <a:pt x="930859" y="1193838"/>
                  </a:lnTo>
                  <a:lnTo>
                    <a:pt x="767359" y="1267460"/>
                  </a:lnTo>
                  <a:lnTo>
                    <a:pt x="779678" y="1076413"/>
                  </a:lnTo>
                  <a:lnTo>
                    <a:pt x="930859" y="1193838"/>
                  </a:lnTo>
                  <a:lnTo>
                    <a:pt x="930859" y="1117955"/>
                  </a:lnTo>
                  <a:lnTo>
                    <a:pt x="877354" y="1076413"/>
                  </a:lnTo>
                  <a:lnTo>
                    <a:pt x="762838" y="987526"/>
                  </a:lnTo>
                  <a:lnTo>
                    <a:pt x="726579" y="1003833"/>
                  </a:lnTo>
                  <a:lnTo>
                    <a:pt x="700062" y="1413560"/>
                  </a:lnTo>
                  <a:lnTo>
                    <a:pt x="759193" y="1413560"/>
                  </a:lnTo>
                  <a:lnTo>
                    <a:pt x="763562" y="1333169"/>
                  </a:lnTo>
                  <a:lnTo>
                    <a:pt x="909523" y="1267460"/>
                  </a:lnTo>
                  <a:lnTo>
                    <a:pt x="984123" y="1233868"/>
                  </a:lnTo>
                  <a:lnTo>
                    <a:pt x="1049807" y="1284986"/>
                  </a:lnTo>
                  <a:lnTo>
                    <a:pt x="1110729" y="1257554"/>
                  </a:lnTo>
                  <a:close/>
                </a:path>
                <a:path w="12195810" h="1414145">
                  <a:moveTo>
                    <a:pt x="1761959" y="1413560"/>
                  </a:moveTo>
                  <a:lnTo>
                    <a:pt x="1759991" y="1412087"/>
                  </a:lnTo>
                  <a:lnTo>
                    <a:pt x="1756714" y="1413560"/>
                  </a:lnTo>
                  <a:lnTo>
                    <a:pt x="1761959" y="1413560"/>
                  </a:lnTo>
                  <a:close/>
                </a:path>
                <a:path w="12195810" h="1414145">
                  <a:moveTo>
                    <a:pt x="1849247" y="578154"/>
                  </a:moveTo>
                  <a:lnTo>
                    <a:pt x="1825282" y="524941"/>
                  </a:lnTo>
                  <a:lnTo>
                    <a:pt x="1438910" y="698906"/>
                  </a:lnTo>
                  <a:lnTo>
                    <a:pt x="1462874" y="752119"/>
                  </a:lnTo>
                  <a:lnTo>
                    <a:pt x="1629448" y="677113"/>
                  </a:lnTo>
                  <a:lnTo>
                    <a:pt x="1728063" y="896137"/>
                  </a:lnTo>
                  <a:lnTo>
                    <a:pt x="1781276" y="872172"/>
                  </a:lnTo>
                  <a:lnTo>
                    <a:pt x="1693443" y="677113"/>
                  </a:lnTo>
                  <a:lnTo>
                    <a:pt x="1682661" y="653161"/>
                  </a:lnTo>
                  <a:lnTo>
                    <a:pt x="1849247" y="578154"/>
                  </a:lnTo>
                  <a:close/>
                </a:path>
                <a:path w="12195810" h="1414145">
                  <a:moveTo>
                    <a:pt x="2007793" y="849960"/>
                  </a:moveTo>
                  <a:lnTo>
                    <a:pt x="1957070" y="821778"/>
                  </a:lnTo>
                  <a:lnTo>
                    <a:pt x="1930133" y="863028"/>
                  </a:lnTo>
                  <a:lnTo>
                    <a:pt x="1898967" y="900760"/>
                  </a:lnTo>
                  <a:lnTo>
                    <a:pt x="1863699" y="934834"/>
                  </a:lnTo>
                  <a:lnTo>
                    <a:pt x="1824482" y="965111"/>
                  </a:lnTo>
                  <a:lnTo>
                    <a:pt x="1781416" y="991463"/>
                  </a:lnTo>
                  <a:lnTo>
                    <a:pt x="1734654" y="1013726"/>
                  </a:lnTo>
                  <a:lnTo>
                    <a:pt x="1684312" y="1031773"/>
                  </a:lnTo>
                  <a:lnTo>
                    <a:pt x="1629206" y="1044409"/>
                  </a:lnTo>
                  <a:lnTo>
                    <a:pt x="1576070" y="1048842"/>
                  </a:lnTo>
                  <a:lnTo>
                    <a:pt x="1525422" y="1046391"/>
                  </a:lnTo>
                  <a:lnTo>
                    <a:pt x="1477784" y="1038377"/>
                  </a:lnTo>
                  <a:lnTo>
                    <a:pt x="1433677" y="1026134"/>
                  </a:lnTo>
                  <a:lnTo>
                    <a:pt x="1393609" y="1010970"/>
                  </a:lnTo>
                  <a:lnTo>
                    <a:pt x="1382306" y="1005624"/>
                  </a:lnTo>
                  <a:lnTo>
                    <a:pt x="1358099" y="994206"/>
                  </a:lnTo>
                  <a:lnTo>
                    <a:pt x="1350594" y="990003"/>
                  </a:lnTo>
                  <a:lnTo>
                    <a:pt x="1327670" y="977163"/>
                  </a:lnTo>
                  <a:lnTo>
                    <a:pt x="1339240" y="971956"/>
                  </a:lnTo>
                  <a:lnTo>
                    <a:pt x="1375371" y="945934"/>
                  </a:lnTo>
                  <a:lnTo>
                    <a:pt x="1398054" y="909180"/>
                  </a:lnTo>
                  <a:lnTo>
                    <a:pt x="1405432" y="866622"/>
                  </a:lnTo>
                  <a:lnTo>
                    <a:pt x="1395628" y="823201"/>
                  </a:lnTo>
                  <a:lnTo>
                    <a:pt x="1390777" y="816457"/>
                  </a:lnTo>
                  <a:lnTo>
                    <a:pt x="1369606" y="787069"/>
                  </a:lnTo>
                  <a:lnTo>
                    <a:pt x="1346669" y="772922"/>
                  </a:lnTo>
                  <a:lnTo>
                    <a:pt x="1346669" y="869137"/>
                  </a:lnTo>
                  <a:lnTo>
                    <a:pt x="1343101" y="889635"/>
                  </a:lnTo>
                  <a:lnTo>
                    <a:pt x="1332191" y="907338"/>
                  </a:lnTo>
                  <a:lnTo>
                    <a:pt x="1314856" y="919848"/>
                  </a:lnTo>
                  <a:lnTo>
                    <a:pt x="1159078" y="990003"/>
                  </a:lnTo>
                  <a:lnTo>
                    <a:pt x="1114640" y="891273"/>
                  </a:lnTo>
                  <a:lnTo>
                    <a:pt x="1270406" y="821143"/>
                  </a:lnTo>
                  <a:lnTo>
                    <a:pt x="1291272" y="816457"/>
                  </a:lnTo>
                  <a:lnTo>
                    <a:pt x="1311770" y="820026"/>
                  </a:lnTo>
                  <a:lnTo>
                    <a:pt x="1329474" y="830935"/>
                  </a:lnTo>
                  <a:lnTo>
                    <a:pt x="1341996" y="848271"/>
                  </a:lnTo>
                  <a:lnTo>
                    <a:pt x="1346669" y="869137"/>
                  </a:lnTo>
                  <a:lnTo>
                    <a:pt x="1346669" y="772922"/>
                  </a:lnTo>
                  <a:lnTo>
                    <a:pt x="1332865" y="764387"/>
                  </a:lnTo>
                  <a:lnTo>
                    <a:pt x="1290307" y="757008"/>
                  </a:lnTo>
                  <a:lnTo>
                    <a:pt x="1246886" y="766813"/>
                  </a:lnTo>
                  <a:lnTo>
                    <a:pt x="1037882" y="860907"/>
                  </a:lnTo>
                  <a:lnTo>
                    <a:pt x="1197267" y="1214894"/>
                  </a:lnTo>
                  <a:lnTo>
                    <a:pt x="1250480" y="1190929"/>
                  </a:lnTo>
                  <a:lnTo>
                    <a:pt x="1183462" y="1042085"/>
                  </a:lnTo>
                  <a:lnTo>
                    <a:pt x="1264437" y="1005624"/>
                  </a:lnTo>
                  <a:lnTo>
                    <a:pt x="1311059" y="1035062"/>
                  </a:lnTo>
                  <a:lnTo>
                    <a:pt x="1358938" y="1059548"/>
                  </a:lnTo>
                  <a:lnTo>
                    <a:pt x="1407756" y="1079030"/>
                  </a:lnTo>
                  <a:lnTo>
                    <a:pt x="1457172" y="1093444"/>
                  </a:lnTo>
                  <a:lnTo>
                    <a:pt x="1506880" y="1102753"/>
                  </a:lnTo>
                  <a:lnTo>
                    <a:pt x="1556537" y="1106881"/>
                  </a:lnTo>
                  <a:lnTo>
                    <a:pt x="1605851" y="1105801"/>
                  </a:lnTo>
                  <a:lnTo>
                    <a:pt x="1654479" y="1099451"/>
                  </a:lnTo>
                  <a:lnTo>
                    <a:pt x="1702104" y="1087767"/>
                  </a:lnTo>
                  <a:lnTo>
                    <a:pt x="1739430" y="1075131"/>
                  </a:lnTo>
                  <a:lnTo>
                    <a:pt x="1775142" y="1060450"/>
                  </a:lnTo>
                  <a:lnTo>
                    <a:pt x="1797850" y="1048842"/>
                  </a:lnTo>
                  <a:lnTo>
                    <a:pt x="1824443" y="1035253"/>
                  </a:lnTo>
                  <a:lnTo>
                    <a:pt x="1869694" y="1005916"/>
                  </a:lnTo>
                  <a:lnTo>
                    <a:pt x="1910778" y="972591"/>
                  </a:lnTo>
                  <a:lnTo>
                    <a:pt x="1947570" y="935405"/>
                  </a:lnTo>
                  <a:lnTo>
                    <a:pt x="1979942" y="894486"/>
                  </a:lnTo>
                  <a:lnTo>
                    <a:pt x="2007793" y="849960"/>
                  </a:lnTo>
                  <a:close/>
                </a:path>
                <a:path w="12195810" h="1414145">
                  <a:moveTo>
                    <a:pt x="2457653" y="1413560"/>
                  </a:moveTo>
                  <a:lnTo>
                    <a:pt x="2457246" y="1413446"/>
                  </a:lnTo>
                  <a:lnTo>
                    <a:pt x="2358148" y="1383017"/>
                  </a:lnTo>
                  <a:lnTo>
                    <a:pt x="2384056" y="1355267"/>
                  </a:lnTo>
                  <a:lnTo>
                    <a:pt x="2399068" y="1321460"/>
                  </a:lnTo>
                  <a:lnTo>
                    <a:pt x="2402281" y="1284617"/>
                  </a:lnTo>
                  <a:lnTo>
                    <a:pt x="2392794" y="1247762"/>
                  </a:lnTo>
                  <a:lnTo>
                    <a:pt x="2387130" y="1239901"/>
                  </a:lnTo>
                  <a:lnTo>
                    <a:pt x="2366772" y="1211643"/>
                  </a:lnTo>
                  <a:lnTo>
                    <a:pt x="2344267" y="1197749"/>
                  </a:lnTo>
                  <a:lnTo>
                    <a:pt x="2344267" y="1292580"/>
                  </a:lnTo>
                  <a:lnTo>
                    <a:pt x="2340686" y="1313078"/>
                  </a:lnTo>
                  <a:lnTo>
                    <a:pt x="2329777" y="1330782"/>
                  </a:lnTo>
                  <a:lnTo>
                    <a:pt x="2312454" y="1343304"/>
                  </a:lnTo>
                  <a:lnTo>
                    <a:pt x="2156663" y="1413446"/>
                  </a:lnTo>
                  <a:lnTo>
                    <a:pt x="2112213" y="1314729"/>
                  </a:lnTo>
                  <a:lnTo>
                    <a:pt x="2268004" y="1244587"/>
                  </a:lnTo>
                  <a:lnTo>
                    <a:pt x="2288857" y="1239901"/>
                  </a:lnTo>
                  <a:lnTo>
                    <a:pt x="2309355" y="1243469"/>
                  </a:lnTo>
                  <a:lnTo>
                    <a:pt x="2327059" y="1254379"/>
                  </a:lnTo>
                  <a:lnTo>
                    <a:pt x="2339581" y="1271714"/>
                  </a:lnTo>
                  <a:lnTo>
                    <a:pt x="2344267" y="1292580"/>
                  </a:lnTo>
                  <a:lnTo>
                    <a:pt x="2344267" y="1197749"/>
                  </a:lnTo>
                  <a:lnTo>
                    <a:pt x="2330018" y="1188948"/>
                  </a:lnTo>
                  <a:lnTo>
                    <a:pt x="2287473" y="1181582"/>
                  </a:lnTo>
                  <a:lnTo>
                    <a:pt x="2244039" y="1191374"/>
                  </a:lnTo>
                  <a:lnTo>
                    <a:pt x="2035048" y="1285468"/>
                  </a:lnTo>
                  <a:lnTo>
                    <a:pt x="2092718" y="1413560"/>
                  </a:lnTo>
                  <a:lnTo>
                    <a:pt x="2457653" y="1413560"/>
                  </a:lnTo>
                  <a:close/>
                </a:path>
                <a:path w="12195810" h="1414145">
                  <a:moveTo>
                    <a:pt x="2654122" y="533463"/>
                  </a:moveTo>
                  <a:lnTo>
                    <a:pt x="2623515" y="502742"/>
                  </a:lnTo>
                  <a:lnTo>
                    <a:pt x="2368918" y="247256"/>
                  </a:lnTo>
                  <a:lnTo>
                    <a:pt x="2312581" y="272618"/>
                  </a:lnTo>
                  <a:lnTo>
                    <a:pt x="2496337" y="457009"/>
                  </a:lnTo>
                  <a:lnTo>
                    <a:pt x="2366581" y="510794"/>
                  </a:lnTo>
                  <a:lnTo>
                    <a:pt x="2380589" y="370916"/>
                  </a:lnTo>
                  <a:lnTo>
                    <a:pt x="2321750" y="365887"/>
                  </a:lnTo>
                  <a:lnTo>
                    <a:pt x="2283460" y="758774"/>
                  </a:lnTo>
                  <a:lnTo>
                    <a:pt x="2341524" y="764159"/>
                  </a:lnTo>
                  <a:lnTo>
                    <a:pt x="2359774" y="576008"/>
                  </a:lnTo>
                  <a:lnTo>
                    <a:pt x="2521102" y="510794"/>
                  </a:lnTo>
                  <a:lnTo>
                    <a:pt x="2541054" y="502742"/>
                  </a:lnTo>
                  <a:lnTo>
                    <a:pt x="2612326" y="574535"/>
                  </a:lnTo>
                  <a:lnTo>
                    <a:pt x="2654122" y="533463"/>
                  </a:lnTo>
                  <a:close/>
                </a:path>
                <a:path w="12195810" h="1414145">
                  <a:moveTo>
                    <a:pt x="2822651" y="548144"/>
                  </a:moveTo>
                  <a:lnTo>
                    <a:pt x="2768892" y="178219"/>
                  </a:lnTo>
                  <a:lnTo>
                    <a:pt x="2711145" y="186601"/>
                  </a:lnTo>
                  <a:lnTo>
                    <a:pt x="2764904" y="556539"/>
                  </a:lnTo>
                  <a:lnTo>
                    <a:pt x="2822651" y="548144"/>
                  </a:lnTo>
                  <a:close/>
                </a:path>
                <a:path w="12195810" h="1414145">
                  <a:moveTo>
                    <a:pt x="2956610" y="936409"/>
                  </a:moveTo>
                  <a:lnTo>
                    <a:pt x="2928023" y="885278"/>
                  </a:lnTo>
                  <a:lnTo>
                    <a:pt x="2461183" y="1148334"/>
                  </a:lnTo>
                  <a:lnTo>
                    <a:pt x="2490889" y="1199896"/>
                  </a:lnTo>
                  <a:lnTo>
                    <a:pt x="2634246" y="1118641"/>
                  </a:lnTo>
                  <a:lnTo>
                    <a:pt x="2756116" y="1389341"/>
                  </a:lnTo>
                  <a:lnTo>
                    <a:pt x="2810103" y="1365034"/>
                  </a:lnTo>
                  <a:lnTo>
                    <a:pt x="2699181" y="1118641"/>
                  </a:lnTo>
                  <a:lnTo>
                    <a:pt x="2686151" y="1089710"/>
                  </a:lnTo>
                  <a:lnTo>
                    <a:pt x="2956610" y="936409"/>
                  </a:lnTo>
                  <a:close/>
                </a:path>
                <a:path w="12195810" h="1414145">
                  <a:moveTo>
                    <a:pt x="3073196" y="0"/>
                  </a:moveTo>
                  <a:lnTo>
                    <a:pt x="3005671" y="0"/>
                  </a:lnTo>
                  <a:lnTo>
                    <a:pt x="3018053" y="26123"/>
                  </a:lnTo>
                  <a:lnTo>
                    <a:pt x="3073196" y="0"/>
                  </a:lnTo>
                  <a:close/>
                </a:path>
                <a:path w="12195810" h="1414145">
                  <a:moveTo>
                    <a:pt x="3146869" y="443318"/>
                  </a:moveTo>
                  <a:lnTo>
                    <a:pt x="2922511" y="309651"/>
                  </a:lnTo>
                  <a:lnTo>
                    <a:pt x="2948013" y="280771"/>
                  </a:lnTo>
                  <a:lnTo>
                    <a:pt x="2969488" y="246138"/>
                  </a:lnTo>
                  <a:lnTo>
                    <a:pt x="2983204" y="206527"/>
                  </a:lnTo>
                  <a:lnTo>
                    <a:pt x="2985427" y="162750"/>
                  </a:lnTo>
                  <a:lnTo>
                    <a:pt x="2972422" y="115595"/>
                  </a:lnTo>
                  <a:lnTo>
                    <a:pt x="2959252" y="95224"/>
                  </a:lnTo>
                  <a:lnTo>
                    <a:pt x="2946400" y="75323"/>
                  </a:lnTo>
                  <a:lnTo>
                    <a:pt x="2911487" y="48361"/>
                  </a:lnTo>
                  <a:lnTo>
                    <a:pt x="2869336" y="35255"/>
                  </a:lnTo>
                  <a:lnTo>
                    <a:pt x="2837878" y="36118"/>
                  </a:lnTo>
                  <a:lnTo>
                    <a:pt x="2681516" y="106514"/>
                  </a:lnTo>
                  <a:lnTo>
                    <a:pt x="2679204" y="108140"/>
                  </a:lnTo>
                  <a:lnTo>
                    <a:pt x="2649690" y="133146"/>
                  </a:lnTo>
                  <a:lnTo>
                    <a:pt x="2632608" y="149872"/>
                  </a:lnTo>
                  <a:lnTo>
                    <a:pt x="2675229" y="190969"/>
                  </a:lnTo>
                  <a:lnTo>
                    <a:pt x="2688094" y="178193"/>
                  </a:lnTo>
                  <a:lnTo>
                    <a:pt x="2713520" y="156794"/>
                  </a:lnTo>
                  <a:lnTo>
                    <a:pt x="2749600" y="131648"/>
                  </a:lnTo>
                  <a:lnTo>
                    <a:pt x="2794444" y="107607"/>
                  </a:lnTo>
                  <a:lnTo>
                    <a:pt x="2835465" y="95224"/>
                  </a:lnTo>
                  <a:lnTo>
                    <a:pt x="2870885" y="96850"/>
                  </a:lnTo>
                  <a:lnTo>
                    <a:pt x="2899346" y="112039"/>
                  </a:lnTo>
                  <a:lnTo>
                    <a:pt x="2919552" y="140335"/>
                  </a:lnTo>
                  <a:lnTo>
                    <a:pt x="2925788" y="197815"/>
                  </a:lnTo>
                  <a:lnTo>
                    <a:pt x="2902940" y="244043"/>
                  </a:lnTo>
                  <a:lnTo>
                    <a:pt x="2872333" y="275323"/>
                  </a:lnTo>
                  <a:lnTo>
                    <a:pt x="2855264" y="287997"/>
                  </a:lnTo>
                  <a:lnTo>
                    <a:pt x="2814078" y="313956"/>
                  </a:lnTo>
                  <a:lnTo>
                    <a:pt x="3116808" y="493953"/>
                  </a:lnTo>
                  <a:lnTo>
                    <a:pt x="3146869" y="443318"/>
                  </a:lnTo>
                  <a:close/>
                </a:path>
                <a:path w="12195810" h="1414145">
                  <a:moveTo>
                    <a:pt x="3343999" y="230352"/>
                  </a:moveTo>
                  <a:lnTo>
                    <a:pt x="3263557" y="0"/>
                  </a:lnTo>
                  <a:lnTo>
                    <a:pt x="3201746" y="0"/>
                  </a:lnTo>
                  <a:lnTo>
                    <a:pt x="3288906" y="249593"/>
                  </a:lnTo>
                  <a:lnTo>
                    <a:pt x="3343999" y="230352"/>
                  </a:lnTo>
                  <a:close/>
                </a:path>
                <a:path w="12195810" h="1414145">
                  <a:moveTo>
                    <a:pt x="3633038" y="1055738"/>
                  </a:moveTo>
                  <a:lnTo>
                    <a:pt x="3563620" y="901560"/>
                  </a:lnTo>
                  <a:lnTo>
                    <a:pt x="3507168" y="776185"/>
                  </a:lnTo>
                  <a:lnTo>
                    <a:pt x="3472269" y="698677"/>
                  </a:lnTo>
                  <a:lnTo>
                    <a:pt x="3157626" y="840346"/>
                  </a:lnTo>
                  <a:lnTo>
                    <a:pt x="3181578" y="893559"/>
                  </a:lnTo>
                  <a:lnTo>
                    <a:pt x="3442246" y="776185"/>
                  </a:lnTo>
                  <a:lnTo>
                    <a:pt x="3474529" y="847915"/>
                  </a:lnTo>
                  <a:lnTo>
                    <a:pt x="3436620" y="864997"/>
                  </a:lnTo>
                  <a:lnTo>
                    <a:pt x="3436620" y="1041463"/>
                  </a:lnTo>
                  <a:lnTo>
                    <a:pt x="3431819" y="1069009"/>
                  </a:lnTo>
                  <a:lnTo>
                    <a:pt x="3417151" y="1092809"/>
                  </a:lnTo>
                  <a:lnTo>
                    <a:pt x="3393871" y="1109624"/>
                  </a:lnTo>
                  <a:lnTo>
                    <a:pt x="3384626" y="1113790"/>
                  </a:lnTo>
                  <a:lnTo>
                    <a:pt x="3356889" y="1119543"/>
                  </a:lnTo>
                  <a:lnTo>
                    <a:pt x="3329597" y="1114679"/>
                  </a:lnTo>
                  <a:lnTo>
                    <a:pt x="3305962" y="1100162"/>
                  </a:lnTo>
                  <a:lnTo>
                    <a:pt x="3289198" y="1076972"/>
                  </a:lnTo>
                  <a:lnTo>
                    <a:pt x="3282924" y="1048956"/>
                  </a:lnTo>
                  <a:lnTo>
                    <a:pt x="3287725" y="1021422"/>
                  </a:lnTo>
                  <a:lnTo>
                    <a:pt x="3302381" y="997610"/>
                  </a:lnTo>
                  <a:lnTo>
                    <a:pt x="3325672" y="980795"/>
                  </a:lnTo>
                  <a:lnTo>
                    <a:pt x="3400475" y="947115"/>
                  </a:lnTo>
                  <a:lnTo>
                    <a:pt x="3430333" y="1013447"/>
                  </a:lnTo>
                  <a:lnTo>
                    <a:pt x="3436620" y="1041463"/>
                  </a:lnTo>
                  <a:lnTo>
                    <a:pt x="3436620" y="864997"/>
                  </a:lnTo>
                  <a:lnTo>
                    <a:pt x="3300247" y="926388"/>
                  </a:lnTo>
                  <a:lnTo>
                    <a:pt x="3257804" y="956741"/>
                  </a:lnTo>
                  <a:lnTo>
                    <a:pt x="3231324" y="999388"/>
                  </a:lnTo>
                  <a:lnTo>
                    <a:pt x="3222879" y="1048880"/>
                  </a:lnTo>
                  <a:lnTo>
                    <a:pt x="3234537" y="1099743"/>
                  </a:lnTo>
                  <a:lnTo>
                    <a:pt x="3256826" y="1133817"/>
                  </a:lnTo>
                  <a:lnTo>
                    <a:pt x="3287585" y="1158862"/>
                  </a:lnTo>
                  <a:lnTo>
                    <a:pt x="3324148" y="1173645"/>
                  </a:lnTo>
                  <a:lnTo>
                    <a:pt x="3363874" y="1176921"/>
                  </a:lnTo>
                  <a:lnTo>
                    <a:pt x="3374948" y="1175740"/>
                  </a:lnTo>
                  <a:lnTo>
                    <a:pt x="3386264" y="1173568"/>
                  </a:lnTo>
                  <a:lnTo>
                    <a:pt x="3397478" y="1170406"/>
                  </a:lnTo>
                  <a:lnTo>
                    <a:pt x="3408235" y="1166228"/>
                  </a:lnTo>
                  <a:lnTo>
                    <a:pt x="3418598" y="1162494"/>
                  </a:lnTo>
                  <a:lnTo>
                    <a:pt x="3456000" y="1136383"/>
                  </a:lnTo>
                  <a:lnTo>
                    <a:pt x="3479939" y="1104569"/>
                  </a:lnTo>
                  <a:lnTo>
                    <a:pt x="3493198" y="1067574"/>
                  </a:lnTo>
                  <a:lnTo>
                    <a:pt x="3494849" y="1027976"/>
                  </a:lnTo>
                  <a:lnTo>
                    <a:pt x="3483965" y="988364"/>
                  </a:lnTo>
                  <a:lnTo>
                    <a:pt x="3465398" y="947115"/>
                  </a:lnTo>
                  <a:lnTo>
                    <a:pt x="3454108" y="922045"/>
                  </a:lnTo>
                  <a:lnTo>
                    <a:pt x="3499612" y="901560"/>
                  </a:lnTo>
                  <a:lnTo>
                    <a:pt x="3579825" y="1079703"/>
                  </a:lnTo>
                  <a:lnTo>
                    <a:pt x="3633038" y="1055738"/>
                  </a:lnTo>
                  <a:close/>
                </a:path>
                <a:path w="12195810" h="1414145">
                  <a:moveTo>
                    <a:pt x="3918940" y="1413560"/>
                  </a:moveTo>
                  <a:lnTo>
                    <a:pt x="3898176" y="1367447"/>
                  </a:lnTo>
                  <a:lnTo>
                    <a:pt x="3795750" y="1413560"/>
                  </a:lnTo>
                  <a:lnTo>
                    <a:pt x="3918940" y="1413560"/>
                  </a:lnTo>
                  <a:close/>
                </a:path>
                <a:path w="12195810" h="1414145">
                  <a:moveTo>
                    <a:pt x="4141178" y="828814"/>
                  </a:moveTo>
                  <a:lnTo>
                    <a:pt x="4117784" y="800214"/>
                  </a:lnTo>
                  <a:lnTo>
                    <a:pt x="4104030" y="783399"/>
                  </a:lnTo>
                  <a:lnTo>
                    <a:pt x="4097223" y="787933"/>
                  </a:lnTo>
                  <a:lnTo>
                    <a:pt x="4089514" y="792607"/>
                  </a:lnTo>
                  <a:lnTo>
                    <a:pt x="4080751" y="796874"/>
                  </a:lnTo>
                  <a:lnTo>
                    <a:pt x="4070794" y="800214"/>
                  </a:lnTo>
                  <a:lnTo>
                    <a:pt x="4052481" y="798944"/>
                  </a:lnTo>
                  <a:lnTo>
                    <a:pt x="4031894" y="791057"/>
                  </a:lnTo>
                  <a:lnTo>
                    <a:pt x="4009923" y="778573"/>
                  </a:lnTo>
                  <a:lnTo>
                    <a:pt x="4001490" y="772909"/>
                  </a:lnTo>
                  <a:lnTo>
                    <a:pt x="3987495" y="763524"/>
                  </a:lnTo>
                  <a:lnTo>
                    <a:pt x="3984282" y="761517"/>
                  </a:lnTo>
                  <a:lnTo>
                    <a:pt x="3976052" y="756412"/>
                  </a:lnTo>
                  <a:lnTo>
                    <a:pt x="3964432" y="748855"/>
                  </a:lnTo>
                  <a:lnTo>
                    <a:pt x="3952506" y="741438"/>
                  </a:lnTo>
                  <a:lnTo>
                    <a:pt x="3940213" y="734720"/>
                  </a:lnTo>
                  <a:lnTo>
                    <a:pt x="3968534" y="707148"/>
                  </a:lnTo>
                  <a:lnTo>
                    <a:pt x="3985514" y="672350"/>
                  </a:lnTo>
                  <a:lnTo>
                    <a:pt x="3989870" y="633844"/>
                  </a:lnTo>
                  <a:lnTo>
                    <a:pt x="3980319" y="595147"/>
                  </a:lnTo>
                  <a:lnTo>
                    <a:pt x="3975163" y="587984"/>
                  </a:lnTo>
                  <a:lnTo>
                    <a:pt x="3954297" y="559028"/>
                  </a:lnTo>
                  <a:lnTo>
                    <a:pt x="3930243" y="544182"/>
                  </a:lnTo>
                  <a:lnTo>
                    <a:pt x="3930243" y="640676"/>
                  </a:lnTo>
                  <a:lnTo>
                    <a:pt x="3926675" y="661162"/>
                  </a:lnTo>
                  <a:lnTo>
                    <a:pt x="3915765" y="678865"/>
                  </a:lnTo>
                  <a:lnTo>
                    <a:pt x="3898430" y="691388"/>
                  </a:lnTo>
                  <a:lnTo>
                    <a:pt x="3742652" y="761517"/>
                  </a:lnTo>
                  <a:lnTo>
                    <a:pt x="3698202" y="662813"/>
                  </a:lnTo>
                  <a:lnTo>
                    <a:pt x="3853992" y="592670"/>
                  </a:lnTo>
                  <a:lnTo>
                    <a:pt x="3874846" y="587984"/>
                  </a:lnTo>
                  <a:lnTo>
                    <a:pt x="3895344" y="591566"/>
                  </a:lnTo>
                  <a:lnTo>
                    <a:pt x="3913047" y="602475"/>
                  </a:lnTo>
                  <a:lnTo>
                    <a:pt x="3925570" y="619810"/>
                  </a:lnTo>
                  <a:lnTo>
                    <a:pt x="3930243" y="640676"/>
                  </a:lnTo>
                  <a:lnTo>
                    <a:pt x="3930243" y="544182"/>
                  </a:lnTo>
                  <a:lnTo>
                    <a:pt x="3917556" y="536346"/>
                  </a:lnTo>
                  <a:lnTo>
                    <a:pt x="3874998" y="528967"/>
                  </a:lnTo>
                  <a:lnTo>
                    <a:pt x="3831577" y="538759"/>
                  </a:lnTo>
                  <a:lnTo>
                    <a:pt x="3622573" y="632853"/>
                  </a:lnTo>
                  <a:lnTo>
                    <a:pt x="3783342" y="989926"/>
                  </a:lnTo>
                  <a:lnTo>
                    <a:pt x="3836555" y="965962"/>
                  </a:lnTo>
                  <a:lnTo>
                    <a:pt x="3768153" y="814044"/>
                  </a:lnTo>
                  <a:lnTo>
                    <a:pt x="3850665" y="776884"/>
                  </a:lnTo>
                  <a:lnTo>
                    <a:pt x="3872827" y="772909"/>
                  </a:lnTo>
                  <a:lnTo>
                    <a:pt x="3897045" y="778967"/>
                  </a:lnTo>
                  <a:lnTo>
                    <a:pt x="3924211" y="793076"/>
                  </a:lnTo>
                  <a:lnTo>
                    <a:pt x="3955186" y="813308"/>
                  </a:lnTo>
                  <a:lnTo>
                    <a:pt x="3985412" y="832726"/>
                  </a:lnTo>
                  <a:lnTo>
                    <a:pt x="4016527" y="848880"/>
                  </a:lnTo>
                  <a:lnTo>
                    <a:pt x="4048683" y="858469"/>
                  </a:lnTo>
                  <a:lnTo>
                    <a:pt x="4082072" y="858215"/>
                  </a:lnTo>
                  <a:lnTo>
                    <a:pt x="4118927" y="844575"/>
                  </a:lnTo>
                  <a:lnTo>
                    <a:pt x="4135551" y="833145"/>
                  </a:lnTo>
                  <a:lnTo>
                    <a:pt x="4141178" y="828814"/>
                  </a:lnTo>
                  <a:close/>
                </a:path>
                <a:path w="12195810" h="1414145">
                  <a:moveTo>
                    <a:pt x="4502963" y="545795"/>
                  </a:moveTo>
                  <a:lnTo>
                    <a:pt x="4489691" y="496595"/>
                  </a:lnTo>
                  <a:lnTo>
                    <a:pt x="4471987" y="457263"/>
                  </a:lnTo>
                  <a:lnTo>
                    <a:pt x="4418774" y="481228"/>
                  </a:lnTo>
                  <a:lnTo>
                    <a:pt x="4436478" y="520560"/>
                  </a:lnTo>
                  <a:lnTo>
                    <a:pt x="4445419" y="559612"/>
                  </a:lnTo>
                  <a:lnTo>
                    <a:pt x="4438929" y="597598"/>
                  </a:lnTo>
                  <a:lnTo>
                    <a:pt x="4418609" y="630351"/>
                  </a:lnTo>
                  <a:lnTo>
                    <a:pt x="4386021" y="653656"/>
                  </a:lnTo>
                  <a:lnTo>
                    <a:pt x="4346981" y="662597"/>
                  </a:lnTo>
                  <a:lnTo>
                    <a:pt x="4308983" y="656107"/>
                  </a:lnTo>
                  <a:lnTo>
                    <a:pt x="4276242" y="635787"/>
                  </a:lnTo>
                  <a:lnTo>
                    <a:pt x="4252925" y="603199"/>
                  </a:lnTo>
                  <a:lnTo>
                    <a:pt x="4219270" y="528434"/>
                  </a:lnTo>
                  <a:lnTo>
                    <a:pt x="4208475" y="504482"/>
                  </a:lnTo>
                  <a:lnTo>
                    <a:pt x="4326674" y="451269"/>
                  </a:lnTo>
                  <a:lnTo>
                    <a:pt x="4470692" y="386435"/>
                  </a:lnTo>
                  <a:lnTo>
                    <a:pt x="4446740" y="333222"/>
                  </a:lnTo>
                  <a:lnTo>
                    <a:pt x="4184523" y="451269"/>
                  </a:lnTo>
                  <a:lnTo>
                    <a:pt x="4157789" y="391883"/>
                  </a:lnTo>
                  <a:lnTo>
                    <a:pt x="4104576" y="415848"/>
                  </a:lnTo>
                  <a:lnTo>
                    <a:pt x="4131310" y="475221"/>
                  </a:lnTo>
                  <a:lnTo>
                    <a:pt x="4046486" y="513422"/>
                  </a:lnTo>
                  <a:lnTo>
                    <a:pt x="4070439" y="566635"/>
                  </a:lnTo>
                  <a:lnTo>
                    <a:pt x="4155262" y="528434"/>
                  </a:lnTo>
                  <a:lnTo>
                    <a:pt x="4199712" y="627164"/>
                  </a:lnTo>
                  <a:lnTo>
                    <a:pt x="4227754" y="669709"/>
                  </a:lnTo>
                  <a:lnTo>
                    <a:pt x="4266235" y="700265"/>
                  </a:lnTo>
                  <a:lnTo>
                    <a:pt x="4311726" y="717511"/>
                  </a:lnTo>
                  <a:lnTo>
                    <a:pt x="4360786" y="720140"/>
                  </a:lnTo>
                  <a:lnTo>
                    <a:pt x="4409986" y="706869"/>
                  </a:lnTo>
                  <a:lnTo>
                    <a:pt x="4452544" y="678827"/>
                  </a:lnTo>
                  <a:lnTo>
                    <a:pt x="4465434" y="662597"/>
                  </a:lnTo>
                  <a:lnTo>
                    <a:pt x="4483087" y="640359"/>
                  </a:lnTo>
                  <a:lnTo>
                    <a:pt x="4500334" y="594868"/>
                  </a:lnTo>
                  <a:lnTo>
                    <a:pt x="4502963" y="545795"/>
                  </a:lnTo>
                  <a:close/>
                </a:path>
                <a:path w="12195810" h="1414145">
                  <a:moveTo>
                    <a:pt x="4733658" y="1413560"/>
                  </a:moveTo>
                  <a:lnTo>
                    <a:pt x="4677168" y="1288097"/>
                  </a:lnTo>
                  <a:lnTo>
                    <a:pt x="4620730" y="1162735"/>
                  </a:lnTo>
                  <a:lnTo>
                    <a:pt x="4585830" y="1085215"/>
                  </a:lnTo>
                  <a:lnTo>
                    <a:pt x="4271175" y="1226883"/>
                  </a:lnTo>
                  <a:lnTo>
                    <a:pt x="4295140" y="1280096"/>
                  </a:lnTo>
                  <a:lnTo>
                    <a:pt x="4555795" y="1162735"/>
                  </a:lnTo>
                  <a:lnTo>
                    <a:pt x="4588091" y="1234452"/>
                  </a:lnTo>
                  <a:lnTo>
                    <a:pt x="4413809" y="1312926"/>
                  </a:lnTo>
                  <a:lnTo>
                    <a:pt x="4371352" y="1343279"/>
                  </a:lnTo>
                  <a:lnTo>
                    <a:pt x="4344873" y="1385925"/>
                  </a:lnTo>
                  <a:lnTo>
                    <a:pt x="4340161" y="1413560"/>
                  </a:lnTo>
                  <a:lnTo>
                    <a:pt x="4400296" y="1413560"/>
                  </a:lnTo>
                  <a:lnTo>
                    <a:pt x="4401274" y="1407960"/>
                  </a:lnTo>
                  <a:lnTo>
                    <a:pt x="4415942" y="1384147"/>
                  </a:lnTo>
                  <a:lnTo>
                    <a:pt x="4439221" y="1367332"/>
                  </a:lnTo>
                  <a:lnTo>
                    <a:pt x="4514024" y="1333652"/>
                  </a:lnTo>
                  <a:lnTo>
                    <a:pt x="4543895" y="1399984"/>
                  </a:lnTo>
                  <a:lnTo>
                    <a:pt x="4546943" y="1413560"/>
                  </a:lnTo>
                  <a:lnTo>
                    <a:pt x="4608144" y="1413560"/>
                  </a:lnTo>
                  <a:lnTo>
                    <a:pt x="4597527" y="1374902"/>
                  </a:lnTo>
                  <a:lnTo>
                    <a:pt x="4578959" y="1333652"/>
                  </a:lnTo>
                  <a:lnTo>
                    <a:pt x="4567656" y="1308582"/>
                  </a:lnTo>
                  <a:lnTo>
                    <a:pt x="4613173" y="1288097"/>
                  </a:lnTo>
                  <a:lnTo>
                    <a:pt x="4669663" y="1413560"/>
                  </a:lnTo>
                  <a:lnTo>
                    <a:pt x="4733658" y="1413560"/>
                  </a:lnTo>
                  <a:close/>
                </a:path>
                <a:path w="12195810" h="1414145">
                  <a:moveTo>
                    <a:pt x="5244325" y="284378"/>
                  </a:moveTo>
                  <a:lnTo>
                    <a:pt x="5213794" y="260692"/>
                  </a:lnTo>
                  <a:lnTo>
                    <a:pt x="5064455" y="144780"/>
                  </a:lnTo>
                  <a:lnTo>
                    <a:pt x="5064455" y="220662"/>
                  </a:lnTo>
                  <a:lnTo>
                    <a:pt x="4900955" y="294284"/>
                  </a:lnTo>
                  <a:lnTo>
                    <a:pt x="4913261" y="103238"/>
                  </a:lnTo>
                  <a:lnTo>
                    <a:pt x="5064455" y="220662"/>
                  </a:lnTo>
                  <a:lnTo>
                    <a:pt x="5064455" y="144780"/>
                  </a:lnTo>
                  <a:lnTo>
                    <a:pt x="5010937" y="103238"/>
                  </a:lnTo>
                  <a:lnTo>
                    <a:pt x="4896421" y="14351"/>
                  </a:lnTo>
                  <a:lnTo>
                    <a:pt x="4860175" y="30657"/>
                  </a:lnTo>
                  <a:lnTo>
                    <a:pt x="4831727" y="470154"/>
                  </a:lnTo>
                  <a:lnTo>
                    <a:pt x="4892662" y="442709"/>
                  </a:lnTo>
                  <a:lnTo>
                    <a:pt x="4897145" y="359994"/>
                  </a:lnTo>
                  <a:lnTo>
                    <a:pt x="5043106" y="294284"/>
                  </a:lnTo>
                  <a:lnTo>
                    <a:pt x="5117719" y="260692"/>
                  </a:lnTo>
                  <a:lnTo>
                    <a:pt x="5183390" y="311810"/>
                  </a:lnTo>
                  <a:lnTo>
                    <a:pt x="5244325" y="284378"/>
                  </a:lnTo>
                  <a:close/>
                </a:path>
                <a:path w="12195810" h="1414145">
                  <a:moveTo>
                    <a:pt x="5259870" y="1213040"/>
                  </a:moveTo>
                  <a:lnTo>
                    <a:pt x="5236476" y="1184440"/>
                  </a:lnTo>
                  <a:lnTo>
                    <a:pt x="5222722" y="1167625"/>
                  </a:lnTo>
                  <a:lnTo>
                    <a:pt x="5215902" y="1172159"/>
                  </a:lnTo>
                  <a:lnTo>
                    <a:pt x="5208194" y="1176832"/>
                  </a:lnTo>
                  <a:lnTo>
                    <a:pt x="5199443" y="1181100"/>
                  </a:lnTo>
                  <a:lnTo>
                    <a:pt x="5189474" y="1184440"/>
                  </a:lnTo>
                  <a:lnTo>
                    <a:pt x="5171173" y="1183170"/>
                  </a:lnTo>
                  <a:lnTo>
                    <a:pt x="5150574" y="1175283"/>
                  </a:lnTo>
                  <a:lnTo>
                    <a:pt x="5128615" y="1162799"/>
                  </a:lnTo>
                  <a:lnTo>
                    <a:pt x="5106187" y="1147749"/>
                  </a:lnTo>
                  <a:lnTo>
                    <a:pt x="5094744" y="1140637"/>
                  </a:lnTo>
                  <a:lnTo>
                    <a:pt x="5083111" y="1133081"/>
                  </a:lnTo>
                  <a:lnTo>
                    <a:pt x="5071199" y="1125664"/>
                  </a:lnTo>
                  <a:lnTo>
                    <a:pt x="5058892" y="1118946"/>
                  </a:lnTo>
                  <a:lnTo>
                    <a:pt x="5087226" y="1091374"/>
                  </a:lnTo>
                  <a:lnTo>
                    <a:pt x="5104206" y="1056576"/>
                  </a:lnTo>
                  <a:lnTo>
                    <a:pt x="5108562" y="1018070"/>
                  </a:lnTo>
                  <a:lnTo>
                    <a:pt x="5099012" y="979373"/>
                  </a:lnTo>
                  <a:lnTo>
                    <a:pt x="5093855" y="972210"/>
                  </a:lnTo>
                  <a:lnTo>
                    <a:pt x="5072989" y="943254"/>
                  </a:lnTo>
                  <a:lnTo>
                    <a:pt x="5048936" y="928408"/>
                  </a:lnTo>
                  <a:lnTo>
                    <a:pt x="5048936" y="1024902"/>
                  </a:lnTo>
                  <a:lnTo>
                    <a:pt x="5045367" y="1045387"/>
                  </a:lnTo>
                  <a:lnTo>
                    <a:pt x="5034458" y="1063091"/>
                  </a:lnTo>
                  <a:lnTo>
                    <a:pt x="5017122" y="1075613"/>
                  </a:lnTo>
                  <a:lnTo>
                    <a:pt x="4996497" y="1084897"/>
                  </a:lnTo>
                  <a:lnTo>
                    <a:pt x="4856213" y="1148054"/>
                  </a:lnTo>
                  <a:lnTo>
                    <a:pt x="4811763" y="1049350"/>
                  </a:lnTo>
                  <a:lnTo>
                    <a:pt x="4952047" y="986180"/>
                  </a:lnTo>
                  <a:lnTo>
                    <a:pt x="4972685" y="976896"/>
                  </a:lnTo>
                  <a:lnTo>
                    <a:pt x="4993538" y="972210"/>
                  </a:lnTo>
                  <a:lnTo>
                    <a:pt x="5014036" y="975791"/>
                  </a:lnTo>
                  <a:lnTo>
                    <a:pt x="5031740" y="986701"/>
                  </a:lnTo>
                  <a:lnTo>
                    <a:pt x="5044262" y="1004036"/>
                  </a:lnTo>
                  <a:lnTo>
                    <a:pt x="5048936" y="1024902"/>
                  </a:lnTo>
                  <a:lnTo>
                    <a:pt x="5048936" y="928408"/>
                  </a:lnTo>
                  <a:lnTo>
                    <a:pt x="5036248" y="920572"/>
                  </a:lnTo>
                  <a:lnTo>
                    <a:pt x="4993691" y="913193"/>
                  </a:lnTo>
                  <a:lnTo>
                    <a:pt x="4950257" y="922985"/>
                  </a:lnTo>
                  <a:lnTo>
                    <a:pt x="4928082" y="932967"/>
                  </a:lnTo>
                  <a:lnTo>
                    <a:pt x="4736122" y="1019390"/>
                  </a:lnTo>
                  <a:lnTo>
                    <a:pt x="4896904" y="1376464"/>
                  </a:lnTo>
                  <a:lnTo>
                    <a:pt x="4950117" y="1352499"/>
                  </a:lnTo>
                  <a:lnTo>
                    <a:pt x="4881702" y="1200581"/>
                  </a:lnTo>
                  <a:lnTo>
                    <a:pt x="4964227" y="1163421"/>
                  </a:lnTo>
                  <a:lnTo>
                    <a:pt x="4986375" y="1159446"/>
                  </a:lnTo>
                  <a:lnTo>
                    <a:pt x="5010607" y="1165504"/>
                  </a:lnTo>
                  <a:lnTo>
                    <a:pt x="5037772" y="1179614"/>
                  </a:lnTo>
                  <a:lnTo>
                    <a:pt x="5039703" y="1180871"/>
                  </a:lnTo>
                  <a:lnTo>
                    <a:pt x="5030051" y="1159446"/>
                  </a:lnTo>
                  <a:lnTo>
                    <a:pt x="5036629" y="1174038"/>
                  </a:lnTo>
                  <a:lnTo>
                    <a:pt x="5042903" y="1177302"/>
                  </a:lnTo>
                  <a:lnTo>
                    <a:pt x="5073866" y="1197533"/>
                  </a:lnTo>
                  <a:lnTo>
                    <a:pt x="5104104" y="1216952"/>
                  </a:lnTo>
                  <a:lnTo>
                    <a:pt x="5135219" y="1233106"/>
                  </a:lnTo>
                  <a:lnTo>
                    <a:pt x="5167376" y="1242695"/>
                  </a:lnTo>
                  <a:lnTo>
                    <a:pt x="5200751" y="1242441"/>
                  </a:lnTo>
                  <a:lnTo>
                    <a:pt x="5237607" y="1228801"/>
                  </a:lnTo>
                  <a:lnTo>
                    <a:pt x="5254231" y="1217371"/>
                  </a:lnTo>
                  <a:lnTo>
                    <a:pt x="5259870" y="1213040"/>
                  </a:lnTo>
                  <a:close/>
                </a:path>
                <a:path w="12195810" h="1414145">
                  <a:moveTo>
                    <a:pt x="5621655" y="930021"/>
                  </a:moveTo>
                  <a:lnTo>
                    <a:pt x="5608371" y="880821"/>
                  </a:lnTo>
                  <a:lnTo>
                    <a:pt x="5590667" y="841489"/>
                  </a:lnTo>
                  <a:lnTo>
                    <a:pt x="5537454" y="865454"/>
                  </a:lnTo>
                  <a:lnTo>
                    <a:pt x="5555158" y="904786"/>
                  </a:lnTo>
                  <a:lnTo>
                    <a:pt x="5564111" y="943838"/>
                  </a:lnTo>
                  <a:lnTo>
                    <a:pt x="5557621" y="981824"/>
                  </a:lnTo>
                  <a:lnTo>
                    <a:pt x="5537289" y="1014577"/>
                  </a:lnTo>
                  <a:lnTo>
                    <a:pt x="5504713" y="1037882"/>
                  </a:lnTo>
                  <a:lnTo>
                    <a:pt x="5465673" y="1046822"/>
                  </a:lnTo>
                  <a:lnTo>
                    <a:pt x="5427675" y="1040333"/>
                  </a:lnTo>
                  <a:lnTo>
                    <a:pt x="5394922" y="1020013"/>
                  </a:lnTo>
                  <a:lnTo>
                    <a:pt x="5371617" y="987425"/>
                  </a:lnTo>
                  <a:lnTo>
                    <a:pt x="5337962" y="912660"/>
                  </a:lnTo>
                  <a:lnTo>
                    <a:pt x="5327167" y="888707"/>
                  </a:lnTo>
                  <a:lnTo>
                    <a:pt x="5445366" y="835494"/>
                  </a:lnTo>
                  <a:lnTo>
                    <a:pt x="5589384" y="770661"/>
                  </a:lnTo>
                  <a:lnTo>
                    <a:pt x="5565419" y="717448"/>
                  </a:lnTo>
                  <a:lnTo>
                    <a:pt x="5303215" y="835494"/>
                  </a:lnTo>
                  <a:lnTo>
                    <a:pt x="5276481" y="776109"/>
                  </a:lnTo>
                  <a:lnTo>
                    <a:pt x="5223268" y="800074"/>
                  </a:lnTo>
                  <a:lnTo>
                    <a:pt x="5250002" y="859447"/>
                  </a:lnTo>
                  <a:lnTo>
                    <a:pt x="5165179" y="897648"/>
                  </a:lnTo>
                  <a:lnTo>
                    <a:pt x="5189131" y="950861"/>
                  </a:lnTo>
                  <a:lnTo>
                    <a:pt x="5273954" y="912660"/>
                  </a:lnTo>
                  <a:lnTo>
                    <a:pt x="5318404" y="1011389"/>
                  </a:lnTo>
                  <a:lnTo>
                    <a:pt x="5346446" y="1053947"/>
                  </a:lnTo>
                  <a:lnTo>
                    <a:pt x="5384927" y="1084491"/>
                  </a:lnTo>
                  <a:lnTo>
                    <a:pt x="5430405" y="1101737"/>
                  </a:lnTo>
                  <a:lnTo>
                    <a:pt x="5479478" y="1104366"/>
                  </a:lnTo>
                  <a:lnTo>
                    <a:pt x="5528678" y="1091095"/>
                  </a:lnTo>
                  <a:lnTo>
                    <a:pt x="5571223" y="1063053"/>
                  </a:lnTo>
                  <a:lnTo>
                    <a:pt x="5584114" y="1046822"/>
                  </a:lnTo>
                  <a:lnTo>
                    <a:pt x="5601779" y="1024585"/>
                  </a:lnTo>
                  <a:lnTo>
                    <a:pt x="5619026" y="979093"/>
                  </a:lnTo>
                  <a:lnTo>
                    <a:pt x="5621655" y="930021"/>
                  </a:lnTo>
                  <a:close/>
                </a:path>
                <a:path w="12195810" h="1414145">
                  <a:moveTo>
                    <a:pt x="6043650" y="0"/>
                  </a:moveTo>
                  <a:lnTo>
                    <a:pt x="5944895" y="0"/>
                  </a:lnTo>
                  <a:lnTo>
                    <a:pt x="5914999" y="18288"/>
                  </a:lnTo>
                  <a:lnTo>
                    <a:pt x="5868238" y="40551"/>
                  </a:lnTo>
                  <a:lnTo>
                    <a:pt x="5817908" y="58597"/>
                  </a:lnTo>
                  <a:lnTo>
                    <a:pt x="5762803" y="71234"/>
                  </a:lnTo>
                  <a:lnTo>
                    <a:pt x="5709666" y="75666"/>
                  </a:lnTo>
                  <a:lnTo>
                    <a:pt x="5659018" y="73215"/>
                  </a:lnTo>
                  <a:lnTo>
                    <a:pt x="5611380" y="65201"/>
                  </a:lnTo>
                  <a:lnTo>
                    <a:pt x="5567261" y="52959"/>
                  </a:lnTo>
                  <a:lnTo>
                    <a:pt x="5527192" y="37795"/>
                  </a:lnTo>
                  <a:lnTo>
                    <a:pt x="5515902" y="32448"/>
                  </a:lnTo>
                  <a:lnTo>
                    <a:pt x="5491696" y="21031"/>
                  </a:lnTo>
                  <a:lnTo>
                    <a:pt x="5484190" y="16827"/>
                  </a:lnTo>
                  <a:lnTo>
                    <a:pt x="5461266" y="3987"/>
                  </a:lnTo>
                  <a:lnTo>
                    <a:pt x="5470106" y="0"/>
                  </a:lnTo>
                  <a:lnTo>
                    <a:pt x="5330025" y="0"/>
                  </a:lnTo>
                  <a:lnTo>
                    <a:pt x="5292661" y="16827"/>
                  </a:lnTo>
                  <a:lnTo>
                    <a:pt x="5285092" y="0"/>
                  </a:lnTo>
                  <a:lnTo>
                    <a:pt x="5222024" y="0"/>
                  </a:lnTo>
                  <a:lnTo>
                    <a:pt x="5330850" y="241719"/>
                  </a:lnTo>
                  <a:lnTo>
                    <a:pt x="5384063" y="217754"/>
                  </a:lnTo>
                  <a:lnTo>
                    <a:pt x="5317058" y="68910"/>
                  </a:lnTo>
                  <a:lnTo>
                    <a:pt x="5398020" y="32448"/>
                  </a:lnTo>
                  <a:lnTo>
                    <a:pt x="5444655" y="61887"/>
                  </a:lnTo>
                  <a:lnTo>
                    <a:pt x="5492534" y="86372"/>
                  </a:lnTo>
                  <a:lnTo>
                    <a:pt x="5541340" y="105854"/>
                  </a:lnTo>
                  <a:lnTo>
                    <a:pt x="5590768" y="120269"/>
                  </a:lnTo>
                  <a:lnTo>
                    <a:pt x="5640463" y="129578"/>
                  </a:lnTo>
                  <a:lnTo>
                    <a:pt x="5690133" y="133705"/>
                  </a:lnTo>
                  <a:lnTo>
                    <a:pt x="5739447" y="132626"/>
                  </a:lnTo>
                  <a:lnTo>
                    <a:pt x="5788076" y="126276"/>
                  </a:lnTo>
                  <a:lnTo>
                    <a:pt x="5835701" y="114592"/>
                  </a:lnTo>
                  <a:lnTo>
                    <a:pt x="5873026" y="101955"/>
                  </a:lnTo>
                  <a:lnTo>
                    <a:pt x="5908726" y="87274"/>
                  </a:lnTo>
                  <a:lnTo>
                    <a:pt x="5931433" y="75666"/>
                  </a:lnTo>
                  <a:lnTo>
                    <a:pt x="5958027" y="62077"/>
                  </a:lnTo>
                  <a:lnTo>
                    <a:pt x="6003290" y="32740"/>
                  </a:lnTo>
                  <a:lnTo>
                    <a:pt x="6043650" y="0"/>
                  </a:lnTo>
                  <a:close/>
                </a:path>
                <a:path w="12195810" h="1414145">
                  <a:moveTo>
                    <a:pt x="6157861" y="1398104"/>
                  </a:moveTo>
                  <a:lnTo>
                    <a:pt x="6144857" y="1350949"/>
                  </a:lnTo>
                  <a:lnTo>
                    <a:pt x="6131687" y="1330579"/>
                  </a:lnTo>
                  <a:lnTo>
                    <a:pt x="6118834" y="1310678"/>
                  </a:lnTo>
                  <a:lnTo>
                    <a:pt x="6083922" y="1283716"/>
                  </a:lnTo>
                  <a:lnTo>
                    <a:pt x="6041771" y="1270609"/>
                  </a:lnTo>
                  <a:lnTo>
                    <a:pt x="5993993" y="1271917"/>
                  </a:lnTo>
                  <a:lnTo>
                    <a:pt x="5942228" y="1288211"/>
                  </a:lnTo>
                  <a:lnTo>
                    <a:pt x="5892165" y="1315085"/>
                  </a:lnTo>
                  <a:lnTo>
                    <a:pt x="5851639" y="1343494"/>
                  </a:lnTo>
                  <a:lnTo>
                    <a:pt x="5822124" y="1368501"/>
                  </a:lnTo>
                  <a:lnTo>
                    <a:pt x="5805043" y="1385227"/>
                  </a:lnTo>
                  <a:lnTo>
                    <a:pt x="5834431" y="1413560"/>
                  </a:lnTo>
                  <a:lnTo>
                    <a:pt x="5860504" y="1413560"/>
                  </a:lnTo>
                  <a:lnTo>
                    <a:pt x="5885954" y="1392161"/>
                  </a:lnTo>
                  <a:lnTo>
                    <a:pt x="5922048" y="1367015"/>
                  </a:lnTo>
                  <a:lnTo>
                    <a:pt x="5966879" y="1342961"/>
                  </a:lnTo>
                  <a:lnTo>
                    <a:pt x="6007900" y="1330579"/>
                  </a:lnTo>
                  <a:lnTo>
                    <a:pt x="6043307" y="1332204"/>
                  </a:lnTo>
                  <a:lnTo>
                    <a:pt x="6071781" y="1347393"/>
                  </a:lnTo>
                  <a:lnTo>
                    <a:pt x="6091987" y="1375689"/>
                  </a:lnTo>
                  <a:lnTo>
                    <a:pt x="6096089" y="1413560"/>
                  </a:lnTo>
                  <a:lnTo>
                    <a:pt x="6157074" y="1413560"/>
                  </a:lnTo>
                  <a:lnTo>
                    <a:pt x="6157861" y="1398104"/>
                  </a:lnTo>
                  <a:close/>
                </a:path>
                <a:path w="12195810" h="1414145">
                  <a:moveTo>
                    <a:pt x="6450381" y="614895"/>
                  </a:moveTo>
                  <a:lnTo>
                    <a:pt x="6355486" y="543509"/>
                  </a:lnTo>
                  <a:lnTo>
                    <a:pt x="6210160" y="434200"/>
                  </a:lnTo>
                  <a:lnTo>
                    <a:pt x="6209068" y="433387"/>
                  </a:lnTo>
                  <a:lnTo>
                    <a:pt x="6209068" y="507415"/>
                  </a:lnTo>
                  <a:lnTo>
                    <a:pt x="6100991" y="568134"/>
                  </a:lnTo>
                  <a:lnTo>
                    <a:pt x="6112103" y="434200"/>
                  </a:lnTo>
                  <a:lnTo>
                    <a:pt x="6209068" y="507415"/>
                  </a:lnTo>
                  <a:lnTo>
                    <a:pt x="6209068" y="433387"/>
                  </a:lnTo>
                  <a:lnTo>
                    <a:pt x="6095543" y="347992"/>
                  </a:lnTo>
                  <a:lnTo>
                    <a:pt x="6060071" y="363956"/>
                  </a:lnTo>
                  <a:lnTo>
                    <a:pt x="6040869" y="603554"/>
                  </a:lnTo>
                  <a:lnTo>
                    <a:pt x="5772734" y="755815"/>
                  </a:lnTo>
                  <a:lnTo>
                    <a:pt x="5802084" y="806602"/>
                  </a:lnTo>
                  <a:lnTo>
                    <a:pt x="6035370" y="673747"/>
                  </a:lnTo>
                  <a:lnTo>
                    <a:pt x="6025108" y="805434"/>
                  </a:lnTo>
                  <a:lnTo>
                    <a:pt x="6086030" y="778002"/>
                  </a:lnTo>
                  <a:lnTo>
                    <a:pt x="6093384" y="673747"/>
                  </a:lnTo>
                  <a:lnTo>
                    <a:pt x="6095835" y="639102"/>
                  </a:lnTo>
                  <a:lnTo>
                    <a:pt x="6221831" y="568134"/>
                  </a:lnTo>
                  <a:lnTo>
                    <a:pt x="6260096" y="546595"/>
                  </a:lnTo>
                  <a:lnTo>
                    <a:pt x="6258712" y="543509"/>
                  </a:lnTo>
                  <a:lnTo>
                    <a:pt x="6389459" y="642327"/>
                  </a:lnTo>
                  <a:lnTo>
                    <a:pt x="6450381" y="614895"/>
                  </a:lnTo>
                  <a:close/>
                </a:path>
                <a:path w="12195810" h="1414145">
                  <a:moveTo>
                    <a:pt x="6498222" y="1413560"/>
                  </a:moveTo>
                  <a:lnTo>
                    <a:pt x="6423863" y="1200619"/>
                  </a:lnTo>
                  <a:lnTo>
                    <a:pt x="6368770" y="1219860"/>
                  </a:lnTo>
                  <a:lnTo>
                    <a:pt x="6436423" y="1413560"/>
                  </a:lnTo>
                  <a:lnTo>
                    <a:pt x="6498222" y="1413560"/>
                  </a:lnTo>
                  <a:close/>
                </a:path>
                <a:path w="12195810" h="1414145">
                  <a:moveTo>
                    <a:pt x="6570345" y="1081493"/>
                  </a:moveTo>
                  <a:lnTo>
                    <a:pt x="6545351" y="1028750"/>
                  </a:lnTo>
                  <a:lnTo>
                    <a:pt x="6165507" y="1208735"/>
                  </a:lnTo>
                  <a:lnTo>
                    <a:pt x="6190488" y="1261478"/>
                  </a:lnTo>
                  <a:lnTo>
                    <a:pt x="6570345" y="1081493"/>
                  </a:lnTo>
                  <a:close/>
                </a:path>
                <a:path w="12195810" h="1414145">
                  <a:moveTo>
                    <a:pt x="7048881" y="427977"/>
                  </a:moveTo>
                  <a:lnTo>
                    <a:pt x="6817957" y="357060"/>
                  </a:lnTo>
                  <a:lnTo>
                    <a:pt x="6792785" y="349338"/>
                  </a:lnTo>
                  <a:lnTo>
                    <a:pt x="6693687" y="318909"/>
                  </a:lnTo>
                  <a:lnTo>
                    <a:pt x="6719608" y="291160"/>
                  </a:lnTo>
                  <a:lnTo>
                    <a:pt x="6734619" y="257352"/>
                  </a:lnTo>
                  <a:lnTo>
                    <a:pt x="6737832" y="220522"/>
                  </a:lnTo>
                  <a:lnTo>
                    <a:pt x="6728346" y="183654"/>
                  </a:lnTo>
                  <a:lnTo>
                    <a:pt x="6722681" y="175806"/>
                  </a:lnTo>
                  <a:lnTo>
                    <a:pt x="6702323" y="147535"/>
                  </a:lnTo>
                  <a:lnTo>
                    <a:pt x="6679806" y="133642"/>
                  </a:lnTo>
                  <a:lnTo>
                    <a:pt x="6679806" y="228485"/>
                  </a:lnTo>
                  <a:lnTo>
                    <a:pt x="6676237" y="248970"/>
                  </a:lnTo>
                  <a:lnTo>
                    <a:pt x="6665328" y="266687"/>
                  </a:lnTo>
                  <a:lnTo>
                    <a:pt x="6647993" y="279196"/>
                  </a:lnTo>
                  <a:lnTo>
                    <a:pt x="6492214" y="349338"/>
                  </a:lnTo>
                  <a:lnTo>
                    <a:pt x="6447764" y="250621"/>
                  </a:lnTo>
                  <a:lnTo>
                    <a:pt x="6603543" y="180479"/>
                  </a:lnTo>
                  <a:lnTo>
                    <a:pt x="6624409" y="175806"/>
                  </a:lnTo>
                  <a:lnTo>
                    <a:pt x="6644907" y="179374"/>
                  </a:lnTo>
                  <a:lnTo>
                    <a:pt x="6662610" y="190284"/>
                  </a:lnTo>
                  <a:lnTo>
                    <a:pt x="6675133" y="207619"/>
                  </a:lnTo>
                  <a:lnTo>
                    <a:pt x="6679806" y="228485"/>
                  </a:lnTo>
                  <a:lnTo>
                    <a:pt x="6679806" y="133642"/>
                  </a:lnTo>
                  <a:lnTo>
                    <a:pt x="6665569" y="124853"/>
                  </a:lnTo>
                  <a:lnTo>
                    <a:pt x="6623024" y="117475"/>
                  </a:lnTo>
                  <a:lnTo>
                    <a:pt x="6579590" y="127266"/>
                  </a:lnTo>
                  <a:lnTo>
                    <a:pt x="6370587" y="221361"/>
                  </a:lnTo>
                  <a:lnTo>
                    <a:pt x="6529972" y="575348"/>
                  </a:lnTo>
                  <a:lnTo>
                    <a:pt x="6583185" y="551395"/>
                  </a:lnTo>
                  <a:lnTo>
                    <a:pt x="6516167" y="402551"/>
                  </a:lnTo>
                  <a:lnTo>
                    <a:pt x="6617195" y="357060"/>
                  </a:lnTo>
                  <a:lnTo>
                    <a:pt x="7031469" y="484047"/>
                  </a:lnTo>
                  <a:lnTo>
                    <a:pt x="7048881" y="427977"/>
                  </a:lnTo>
                  <a:close/>
                </a:path>
                <a:path w="12195810" h="1414145">
                  <a:moveTo>
                    <a:pt x="7145655" y="300926"/>
                  </a:moveTo>
                  <a:lnTo>
                    <a:pt x="7034733" y="54546"/>
                  </a:lnTo>
                  <a:lnTo>
                    <a:pt x="7021703" y="25615"/>
                  </a:lnTo>
                  <a:lnTo>
                    <a:pt x="7066889" y="0"/>
                  </a:lnTo>
                  <a:lnTo>
                    <a:pt x="6946214" y="0"/>
                  </a:lnTo>
                  <a:lnTo>
                    <a:pt x="6796735" y="84226"/>
                  </a:lnTo>
                  <a:lnTo>
                    <a:pt x="6826428" y="135788"/>
                  </a:lnTo>
                  <a:lnTo>
                    <a:pt x="6969798" y="54546"/>
                  </a:lnTo>
                  <a:lnTo>
                    <a:pt x="7091667" y="325234"/>
                  </a:lnTo>
                  <a:lnTo>
                    <a:pt x="7145655" y="300926"/>
                  </a:lnTo>
                  <a:close/>
                </a:path>
                <a:path w="12195810" h="1414145">
                  <a:moveTo>
                    <a:pt x="7426465" y="1123607"/>
                  </a:moveTo>
                  <a:lnTo>
                    <a:pt x="7357046" y="969429"/>
                  </a:lnTo>
                  <a:lnTo>
                    <a:pt x="7300608" y="844054"/>
                  </a:lnTo>
                  <a:lnTo>
                    <a:pt x="7265708" y="766546"/>
                  </a:lnTo>
                  <a:lnTo>
                    <a:pt x="6951053" y="908215"/>
                  </a:lnTo>
                  <a:lnTo>
                    <a:pt x="6975018" y="961428"/>
                  </a:lnTo>
                  <a:lnTo>
                    <a:pt x="7235672" y="844054"/>
                  </a:lnTo>
                  <a:lnTo>
                    <a:pt x="7267969" y="915784"/>
                  </a:lnTo>
                  <a:lnTo>
                    <a:pt x="7230046" y="932865"/>
                  </a:lnTo>
                  <a:lnTo>
                    <a:pt x="7230046" y="1109332"/>
                  </a:lnTo>
                  <a:lnTo>
                    <a:pt x="7225246" y="1136878"/>
                  </a:lnTo>
                  <a:lnTo>
                    <a:pt x="7210590" y="1160678"/>
                  </a:lnTo>
                  <a:lnTo>
                    <a:pt x="7187298" y="1177493"/>
                  </a:lnTo>
                  <a:lnTo>
                    <a:pt x="7178053" y="1181658"/>
                  </a:lnTo>
                  <a:lnTo>
                    <a:pt x="7150328" y="1187411"/>
                  </a:lnTo>
                  <a:lnTo>
                    <a:pt x="7123036" y="1182547"/>
                  </a:lnTo>
                  <a:lnTo>
                    <a:pt x="7099389" y="1168031"/>
                  </a:lnTo>
                  <a:lnTo>
                    <a:pt x="7082637" y="1144841"/>
                  </a:lnTo>
                  <a:lnTo>
                    <a:pt x="7076351" y="1116825"/>
                  </a:lnTo>
                  <a:lnTo>
                    <a:pt x="7081152" y="1089291"/>
                  </a:lnTo>
                  <a:lnTo>
                    <a:pt x="7095820" y="1065479"/>
                  </a:lnTo>
                  <a:lnTo>
                    <a:pt x="7119099" y="1048664"/>
                  </a:lnTo>
                  <a:lnTo>
                    <a:pt x="7193902" y="1014984"/>
                  </a:lnTo>
                  <a:lnTo>
                    <a:pt x="7223773" y="1081316"/>
                  </a:lnTo>
                  <a:lnTo>
                    <a:pt x="7230046" y="1109332"/>
                  </a:lnTo>
                  <a:lnTo>
                    <a:pt x="7230046" y="932865"/>
                  </a:lnTo>
                  <a:lnTo>
                    <a:pt x="7093674" y="994257"/>
                  </a:lnTo>
                  <a:lnTo>
                    <a:pt x="7051230" y="1024610"/>
                  </a:lnTo>
                  <a:lnTo>
                    <a:pt x="7024751" y="1067257"/>
                  </a:lnTo>
                  <a:lnTo>
                    <a:pt x="7016305" y="1116749"/>
                  </a:lnTo>
                  <a:lnTo>
                    <a:pt x="7027964" y="1167612"/>
                  </a:lnTo>
                  <a:lnTo>
                    <a:pt x="7050252" y="1201686"/>
                  </a:lnTo>
                  <a:lnTo>
                    <a:pt x="7081012" y="1226743"/>
                  </a:lnTo>
                  <a:lnTo>
                    <a:pt x="7117588" y="1241526"/>
                  </a:lnTo>
                  <a:lnTo>
                    <a:pt x="7157326" y="1244790"/>
                  </a:lnTo>
                  <a:lnTo>
                    <a:pt x="7168375" y="1243609"/>
                  </a:lnTo>
                  <a:lnTo>
                    <a:pt x="7179691" y="1241437"/>
                  </a:lnTo>
                  <a:lnTo>
                    <a:pt x="7190905" y="1238275"/>
                  </a:lnTo>
                  <a:lnTo>
                    <a:pt x="7201662" y="1234097"/>
                  </a:lnTo>
                  <a:lnTo>
                    <a:pt x="7212025" y="1230363"/>
                  </a:lnTo>
                  <a:lnTo>
                    <a:pt x="7249427" y="1204252"/>
                  </a:lnTo>
                  <a:lnTo>
                    <a:pt x="7262101" y="1187411"/>
                  </a:lnTo>
                  <a:lnTo>
                    <a:pt x="7273379" y="1172438"/>
                  </a:lnTo>
                  <a:lnTo>
                    <a:pt x="7286625" y="1135443"/>
                  </a:lnTo>
                  <a:lnTo>
                    <a:pt x="7288276" y="1095844"/>
                  </a:lnTo>
                  <a:lnTo>
                    <a:pt x="7277405" y="1056233"/>
                  </a:lnTo>
                  <a:lnTo>
                    <a:pt x="7258837" y="1014984"/>
                  </a:lnTo>
                  <a:lnTo>
                    <a:pt x="7247547" y="989914"/>
                  </a:lnTo>
                  <a:lnTo>
                    <a:pt x="7293038" y="969429"/>
                  </a:lnTo>
                  <a:lnTo>
                    <a:pt x="7373252" y="1147572"/>
                  </a:lnTo>
                  <a:lnTo>
                    <a:pt x="7426465" y="1123607"/>
                  </a:lnTo>
                  <a:close/>
                </a:path>
                <a:path w="12195810" h="1414145">
                  <a:moveTo>
                    <a:pt x="7687437" y="0"/>
                  </a:moveTo>
                  <a:lnTo>
                    <a:pt x="7628915" y="0"/>
                  </a:lnTo>
                  <a:lnTo>
                    <a:pt x="7615885" y="133743"/>
                  </a:lnTo>
                  <a:lnTo>
                    <a:pt x="7673949" y="139128"/>
                  </a:lnTo>
                  <a:lnTo>
                    <a:pt x="7687437" y="0"/>
                  </a:lnTo>
                  <a:close/>
                </a:path>
                <a:path w="12195810" h="1414145">
                  <a:moveTo>
                    <a:pt x="7726705" y="1413560"/>
                  </a:moveTo>
                  <a:lnTo>
                    <a:pt x="7718539" y="1395412"/>
                  </a:lnTo>
                  <a:lnTo>
                    <a:pt x="7678229" y="1413560"/>
                  </a:lnTo>
                  <a:lnTo>
                    <a:pt x="7726705" y="1413560"/>
                  </a:lnTo>
                  <a:close/>
                </a:path>
                <a:path w="12195810" h="1414145">
                  <a:moveTo>
                    <a:pt x="7934604" y="896683"/>
                  </a:moveTo>
                  <a:lnTo>
                    <a:pt x="7911211" y="868083"/>
                  </a:lnTo>
                  <a:lnTo>
                    <a:pt x="7897469" y="851268"/>
                  </a:lnTo>
                  <a:lnTo>
                    <a:pt x="7890650" y="855802"/>
                  </a:lnTo>
                  <a:lnTo>
                    <a:pt x="7882941" y="860475"/>
                  </a:lnTo>
                  <a:lnTo>
                    <a:pt x="7874178" y="864743"/>
                  </a:lnTo>
                  <a:lnTo>
                    <a:pt x="7864221" y="868083"/>
                  </a:lnTo>
                  <a:lnTo>
                    <a:pt x="7845907" y="866813"/>
                  </a:lnTo>
                  <a:lnTo>
                    <a:pt x="7825321" y="858926"/>
                  </a:lnTo>
                  <a:lnTo>
                    <a:pt x="7803350" y="846442"/>
                  </a:lnTo>
                  <a:lnTo>
                    <a:pt x="7794917" y="840778"/>
                  </a:lnTo>
                  <a:lnTo>
                    <a:pt x="7780922" y="831392"/>
                  </a:lnTo>
                  <a:lnTo>
                    <a:pt x="7777708" y="829386"/>
                  </a:lnTo>
                  <a:lnTo>
                    <a:pt x="7769492" y="824280"/>
                  </a:lnTo>
                  <a:lnTo>
                    <a:pt x="7757858" y="816724"/>
                  </a:lnTo>
                  <a:lnTo>
                    <a:pt x="7745946" y="809307"/>
                  </a:lnTo>
                  <a:lnTo>
                    <a:pt x="7733639" y="802589"/>
                  </a:lnTo>
                  <a:lnTo>
                    <a:pt x="7761960" y="775017"/>
                  </a:lnTo>
                  <a:lnTo>
                    <a:pt x="7778940" y="740219"/>
                  </a:lnTo>
                  <a:lnTo>
                    <a:pt x="7783296" y="701713"/>
                  </a:lnTo>
                  <a:lnTo>
                    <a:pt x="7773746" y="663016"/>
                  </a:lnTo>
                  <a:lnTo>
                    <a:pt x="7768590" y="655853"/>
                  </a:lnTo>
                  <a:lnTo>
                    <a:pt x="7747736" y="626897"/>
                  </a:lnTo>
                  <a:lnTo>
                    <a:pt x="7723683" y="612063"/>
                  </a:lnTo>
                  <a:lnTo>
                    <a:pt x="7723683" y="708545"/>
                  </a:lnTo>
                  <a:lnTo>
                    <a:pt x="7720114" y="729030"/>
                  </a:lnTo>
                  <a:lnTo>
                    <a:pt x="7709192" y="746734"/>
                  </a:lnTo>
                  <a:lnTo>
                    <a:pt x="7691856" y="759256"/>
                  </a:lnTo>
                  <a:lnTo>
                    <a:pt x="7536078" y="829386"/>
                  </a:lnTo>
                  <a:lnTo>
                    <a:pt x="7491641" y="730681"/>
                  </a:lnTo>
                  <a:lnTo>
                    <a:pt x="7647419" y="660539"/>
                  </a:lnTo>
                  <a:lnTo>
                    <a:pt x="7668285" y="655853"/>
                  </a:lnTo>
                  <a:lnTo>
                    <a:pt x="7688770" y="659434"/>
                  </a:lnTo>
                  <a:lnTo>
                    <a:pt x="7706487" y="670344"/>
                  </a:lnTo>
                  <a:lnTo>
                    <a:pt x="7718996" y="687679"/>
                  </a:lnTo>
                  <a:lnTo>
                    <a:pt x="7723683" y="708545"/>
                  </a:lnTo>
                  <a:lnTo>
                    <a:pt x="7723683" y="612063"/>
                  </a:lnTo>
                  <a:lnTo>
                    <a:pt x="7710983" y="604215"/>
                  </a:lnTo>
                  <a:lnTo>
                    <a:pt x="7668438" y="596836"/>
                  </a:lnTo>
                  <a:lnTo>
                    <a:pt x="7625004" y="606628"/>
                  </a:lnTo>
                  <a:lnTo>
                    <a:pt x="7416000" y="700722"/>
                  </a:lnTo>
                  <a:lnTo>
                    <a:pt x="7576769" y="1057795"/>
                  </a:lnTo>
                  <a:lnTo>
                    <a:pt x="7629982" y="1033830"/>
                  </a:lnTo>
                  <a:lnTo>
                    <a:pt x="7561580" y="881913"/>
                  </a:lnTo>
                  <a:lnTo>
                    <a:pt x="7644104" y="844753"/>
                  </a:lnTo>
                  <a:lnTo>
                    <a:pt x="7666253" y="840778"/>
                  </a:lnTo>
                  <a:lnTo>
                    <a:pt x="7690485" y="846836"/>
                  </a:lnTo>
                  <a:lnTo>
                    <a:pt x="7717650" y="860945"/>
                  </a:lnTo>
                  <a:lnTo>
                    <a:pt x="7748613" y="881176"/>
                  </a:lnTo>
                  <a:lnTo>
                    <a:pt x="7778851" y="900595"/>
                  </a:lnTo>
                  <a:lnTo>
                    <a:pt x="7809966" y="916749"/>
                  </a:lnTo>
                  <a:lnTo>
                    <a:pt x="7842123" y="926338"/>
                  </a:lnTo>
                  <a:lnTo>
                    <a:pt x="7875498" y="926084"/>
                  </a:lnTo>
                  <a:lnTo>
                    <a:pt x="7912354" y="912444"/>
                  </a:lnTo>
                  <a:lnTo>
                    <a:pt x="7928978" y="901014"/>
                  </a:lnTo>
                  <a:lnTo>
                    <a:pt x="7934604" y="896683"/>
                  </a:lnTo>
                  <a:close/>
                </a:path>
                <a:path w="12195810" h="1414145">
                  <a:moveTo>
                    <a:pt x="8031442" y="1389964"/>
                  </a:moveTo>
                  <a:lnTo>
                    <a:pt x="8007477" y="1336751"/>
                  </a:lnTo>
                  <a:lnTo>
                    <a:pt x="7836852" y="1413560"/>
                  </a:lnTo>
                  <a:lnTo>
                    <a:pt x="7979003" y="1413560"/>
                  </a:lnTo>
                  <a:lnTo>
                    <a:pt x="8031442" y="1389964"/>
                  </a:lnTo>
                  <a:close/>
                </a:path>
                <a:path w="12195810" h="1414145">
                  <a:moveTo>
                    <a:pt x="8296402" y="613664"/>
                  </a:moveTo>
                  <a:lnTo>
                    <a:pt x="8283118" y="564464"/>
                  </a:lnTo>
                  <a:lnTo>
                    <a:pt x="8265414" y="525145"/>
                  </a:lnTo>
                  <a:lnTo>
                    <a:pt x="8212201" y="549097"/>
                  </a:lnTo>
                  <a:lnTo>
                    <a:pt x="8229905" y="588429"/>
                  </a:lnTo>
                  <a:lnTo>
                    <a:pt x="8238845" y="627481"/>
                  </a:lnTo>
                  <a:lnTo>
                    <a:pt x="8232368" y="665467"/>
                  </a:lnTo>
                  <a:lnTo>
                    <a:pt x="8212036" y="698220"/>
                  </a:lnTo>
                  <a:lnTo>
                    <a:pt x="8179460" y="721525"/>
                  </a:lnTo>
                  <a:lnTo>
                    <a:pt x="8140408" y="730465"/>
                  </a:lnTo>
                  <a:lnTo>
                    <a:pt x="8102422" y="723976"/>
                  </a:lnTo>
                  <a:lnTo>
                    <a:pt x="8069669" y="703656"/>
                  </a:lnTo>
                  <a:lnTo>
                    <a:pt x="8046364" y="671068"/>
                  </a:lnTo>
                  <a:lnTo>
                    <a:pt x="8012697" y="596303"/>
                  </a:lnTo>
                  <a:lnTo>
                    <a:pt x="8001914" y="572350"/>
                  </a:lnTo>
                  <a:lnTo>
                    <a:pt x="8120113" y="519137"/>
                  </a:lnTo>
                  <a:lnTo>
                    <a:pt x="8264118" y="454304"/>
                  </a:lnTo>
                  <a:lnTo>
                    <a:pt x="8240166" y="401091"/>
                  </a:lnTo>
                  <a:lnTo>
                    <a:pt x="7977949" y="519137"/>
                  </a:lnTo>
                  <a:lnTo>
                    <a:pt x="7951229" y="459752"/>
                  </a:lnTo>
                  <a:lnTo>
                    <a:pt x="7898016" y="483717"/>
                  </a:lnTo>
                  <a:lnTo>
                    <a:pt x="7924736" y="543090"/>
                  </a:lnTo>
                  <a:lnTo>
                    <a:pt x="7839913" y="581291"/>
                  </a:lnTo>
                  <a:lnTo>
                    <a:pt x="7863878" y="634504"/>
                  </a:lnTo>
                  <a:lnTo>
                    <a:pt x="7948701" y="596303"/>
                  </a:lnTo>
                  <a:lnTo>
                    <a:pt x="7993151" y="695032"/>
                  </a:lnTo>
                  <a:lnTo>
                    <a:pt x="8021180" y="737590"/>
                  </a:lnTo>
                  <a:lnTo>
                    <a:pt x="8059661" y="768134"/>
                  </a:lnTo>
                  <a:lnTo>
                    <a:pt x="8105153" y="785380"/>
                  </a:lnTo>
                  <a:lnTo>
                    <a:pt x="8154213" y="788009"/>
                  </a:lnTo>
                  <a:lnTo>
                    <a:pt x="8203412" y="774738"/>
                  </a:lnTo>
                  <a:lnTo>
                    <a:pt x="8245970" y="746696"/>
                  </a:lnTo>
                  <a:lnTo>
                    <a:pt x="8258861" y="730465"/>
                  </a:lnTo>
                  <a:lnTo>
                    <a:pt x="8276526" y="708228"/>
                  </a:lnTo>
                  <a:lnTo>
                    <a:pt x="8293760" y="662736"/>
                  </a:lnTo>
                  <a:lnTo>
                    <a:pt x="8296402" y="613664"/>
                  </a:lnTo>
                  <a:close/>
                </a:path>
                <a:path w="12195810" h="1414145">
                  <a:moveTo>
                    <a:pt x="8776056" y="1300975"/>
                  </a:moveTo>
                  <a:lnTo>
                    <a:pt x="8745537" y="1277277"/>
                  </a:lnTo>
                  <a:lnTo>
                    <a:pt x="8596185" y="1161364"/>
                  </a:lnTo>
                  <a:lnTo>
                    <a:pt x="8596185" y="1237259"/>
                  </a:lnTo>
                  <a:lnTo>
                    <a:pt x="8432686" y="1310868"/>
                  </a:lnTo>
                  <a:lnTo>
                    <a:pt x="8445005" y="1119822"/>
                  </a:lnTo>
                  <a:lnTo>
                    <a:pt x="8596185" y="1237259"/>
                  </a:lnTo>
                  <a:lnTo>
                    <a:pt x="8596185" y="1161364"/>
                  </a:lnTo>
                  <a:lnTo>
                    <a:pt x="8542680" y="1119822"/>
                  </a:lnTo>
                  <a:lnTo>
                    <a:pt x="8428164" y="1030935"/>
                  </a:lnTo>
                  <a:lnTo>
                    <a:pt x="8391919" y="1047254"/>
                  </a:lnTo>
                  <a:lnTo>
                    <a:pt x="8368208" y="1413560"/>
                  </a:lnTo>
                  <a:lnTo>
                    <a:pt x="8426882" y="1413560"/>
                  </a:lnTo>
                  <a:lnTo>
                    <a:pt x="8428888" y="1376578"/>
                  </a:lnTo>
                  <a:lnTo>
                    <a:pt x="8574849" y="1310868"/>
                  </a:lnTo>
                  <a:lnTo>
                    <a:pt x="8649462" y="1277277"/>
                  </a:lnTo>
                  <a:lnTo>
                    <a:pt x="8715134" y="1328394"/>
                  </a:lnTo>
                  <a:lnTo>
                    <a:pt x="8776056" y="1300975"/>
                  </a:lnTo>
                  <a:close/>
                </a:path>
                <a:path w="12195810" h="1414145">
                  <a:moveTo>
                    <a:pt x="9095765" y="326136"/>
                  </a:moveTo>
                  <a:lnTo>
                    <a:pt x="9065235" y="302437"/>
                  </a:lnTo>
                  <a:lnTo>
                    <a:pt x="8915895" y="186524"/>
                  </a:lnTo>
                  <a:lnTo>
                    <a:pt x="8915895" y="262420"/>
                  </a:lnTo>
                  <a:lnTo>
                    <a:pt x="8752395" y="336029"/>
                  </a:lnTo>
                  <a:lnTo>
                    <a:pt x="8764714" y="144983"/>
                  </a:lnTo>
                  <a:lnTo>
                    <a:pt x="8915895" y="262420"/>
                  </a:lnTo>
                  <a:lnTo>
                    <a:pt x="8915895" y="186524"/>
                  </a:lnTo>
                  <a:lnTo>
                    <a:pt x="8862390" y="144983"/>
                  </a:lnTo>
                  <a:lnTo>
                    <a:pt x="8747874" y="56095"/>
                  </a:lnTo>
                  <a:lnTo>
                    <a:pt x="8711628" y="72415"/>
                  </a:lnTo>
                  <a:lnTo>
                    <a:pt x="8683168" y="511898"/>
                  </a:lnTo>
                  <a:lnTo>
                    <a:pt x="8744102" y="484466"/>
                  </a:lnTo>
                  <a:lnTo>
                    <a:pt x="8748598" y="401739"/>
                  </a:lnTo>
                  <a:lnTo>
                    <a:pt x="8894559" y="336029"/>
                  </a:lnTo>
                  <a:lnTo>
                    <a:pt x="8969159" y="302437"/>
                  </a:lnTo>
                  <a:lnTo>
                    <a:pt x="9034843" y="353555"/>
                  </a:lnTo>
                  <a:lnTo>
                    <a:pt x="9095765" y="326136"/>
                  </a:lnTo>
                  <a:close/>
                </a:path>
                <a:path w="12195810" h="1414145">
                  <a:moveTo>
                    <a:pt x="9514573" y="621563"/>
                  </a:moveTo>
                  <a:lnTo>
                    <a:pt x="9490608" y="568350"/>
                  </a:lnTo>
                  <a:lnTo>
                    <a:pt x="9104236" y="742315"/>
                  </a:lnTo>
                  <a:lnTo>
                    <a:pt x="9128201" y="795528"/>
                  </a:lnTo>
                  <a:lnTo>
                    <a:pt x="9294774" y="720521"/>
                  </a:lnTo>
                  <a:lnTo>
                    <a:pt x="9393390" y="939546"/>
                  </a:lnTo>
                  <a:lnTo>
                    <a:pt x="9446603" y="915593"/>
                  </a:lnTo>
                  <a:lnTo>
                    <a:pt x="9358782" y="720521"/>
                  </a:lnTo>
                  <a:lnTo>
                    <a:pt x="9347987" y="696569"/>
                  </a:lnTo>
                  <a:lnTo>
                    <a:pt x="9514573" y="621563"/>
                  </a:lnTo>
                  <a:close/>
                </a:path>
                <a:path w="12195810" h="1414145">
                  <a:moveTo>
                    <a:pt x="9673120" y="893368"/>
                  </a:moveTo>
                  <a:lnTo>
                    <a:pt x="9622396" y="865187"/>
                  </a:lnTo>
                  <a:lnTo>
                    <a:pt x="9595460" y="906437"/>
                  </a:lnTo>
                  <a:lnTo>
                    <a:pt x="9564294" y="944168"/>
                  </a:lnTo>
                  <a:lnTo>
                    <a:pt x="9529039" y="978242"/>
                  </a:lnTo>
                  <a:lnTo>
                    <a:pt x="9489808" y="1008532"/>
                  </a:lnTo>
                  <a:lnTo>
                    <a:pt x="9446743" y="1034872"/>
                  </a:lnTo>
                  <a:lnTo>
                    <a:pt x="9399981" y="1057135"/>
                  </a:lnTo>
                  <a:lnTo>
                    <a:pt x="9349638" y="1075182"/>
                  </a:lnTo>
                  <a:lnTo>
                    <a:pt x="9294533" y="1087818"/>
                  </a:lnTo>
                  <a:lnTo>
                    <a:pt x="9241396" y="1092250"/>
                  </a:lnTo>
                  <a:lnTo>
                    <a:pt x="9190761" y="1089799"/>
                  </a:lnTo>
                  <a:lnTo>
                    <a:pt x="9143111" y="1081798"/>
                  </a:lnTo>
                  <a:lnTo>
                    <a:pt x="9099004" y="1069543"/>
                  </a:lnTo>
                  <a:lnTo>
                    <a:pt x="9058935" y="1054379"/>
                  </a:lnTo>
                  <a:lnTo>
                    <a:pt x="9023426" y="1037615"/>
                  </a:lnTo>
                  <a:lnTo>
                    <a:pt x="8993010" y="1020572"/>
                  </a:lnTo>
                  <a:lnTo>
                    <a:pt x="9004579" y="1015365"/>
                  </a:lnTo>
                  <a:lnTo>
                    <a:pt x="9040698" y="989342"/>
                  </a:lnTo>
                  <a:lnTo>
                    <a:pt x="9063380" y="952588"/>
                  </a:lnTo>
                  <a:lnTo>
                    <a:pt x="9070759" y="910043"/>
                  </a:lnTo>
                  <a:lnTo>
                    <a:pt x="9060967" y="866609"/>
                  </a:lnTo>
                  <a:lnTo>
                    <a:pt x="9056103" y="859866"/>
                  </a:lnTo>
                  <a:lnTo>
                    <a:pt x="9034945" y="830478"/>
                  </a:lnTo>
                  <a:lnTo>
                    <a:pt x="9012009" y="816330"/>
                  </a:lnTo>
                  <a:lnTo>
                    <a:pt x="9012009" y="912545"/>
                  </a:lnTo>
                  <a:lnTo>
                    <a:pt x="9008440" y="933043"/>
                  </a:lnTo>
                  <a:lnTo>
                    <a:pt x="8997531" y="950747"/>
                  </a:lnTo>
                  <a:lnTo>
                    <a:pt x="8980195" y="963269"/>
                  </a:lnTo>
                  <a:lnTo>
                    <a:pt x="8824404" y="1033411"/>
                  </a:lnTo>
                  <a:lnTo>
                    <a:pt x="8779967" y="934694"/>
                  </a:lnTo>
                  <a:lnTo>
                    <a:pt x="8935745" y="864552"/>
                  </a:lnTo>
                  <a:lnTo>
                    <a:pt x="8956599" y="859866"/>
                  </a:lnTo>
                  <a:lnTo>
                    <a:pt x="8977097" y="863434"/>
                  </a:lnTo>
                  <a:lnTo>
                    <a:pt x="8994813" y="874344"/>
                  </a:lnTo>
                  <a:lnTo>
                    <a:pt x="9007323" y="891679"/>
                  </a:lnTo>
                  <a:lnTo>
                    <a:pt x="9012009" y="912545"/>
                  </a:lnTo>
                  <a:lnTo>
                    <a:pt x="9012009" y="816330"/>
                  </a:lnTo>
                  <a:lnTo>
                    <a:pt x="8998191" y="807796"/>
                  </a:lnTo>
                  <a:lnTo>
                    <a:pt x="8955634" y="800417"/>
                  </a:lnTo>
                  <a:lnTo>
                    <a:pt x="8912212" y="810221"/>
                  </a:lnTo>
                  <a:lnTo>
                    <a:pt x="8703208" y="904316"/>
                  </a:lnTo>
                  <a:lnTo>
                    <a:pt x="8862593" y="1258303"/>
                  </a:lnTo>
                  <a:lnTo>
                    <a:pt x="8915806" y="1234338"/>
                  </a:lnTo>
                  <a:lnTo>
                    <a:pt x="8848788" y="1085494"/>
                  </a:lnTo>
                  <a:lnTo>
                    <a:pt x="8929764" y="1049045"/>
                  </a:lnTo>
                  <a:lnTo>
                    <a:pt x="8976398" y="1078471"/>
                  </a:lnTo>
                  <a:lnTo>
                    <a:pt x="9024277" y="1102956"/>
                  </a:lnTo>
                  <a:lnTo>
                    <a:pt x="9073083" y="1122438"/>
                  </a:lnTo>
                  <a:lnTo>
                    <a:pt x="9122499" y="1136853"/>
                  </a:lnTo>
                  <a:lnTo>
                    <a:pt x="9172207" y="1146162"/>
                  </a:lnTo>
                  <a:lnTo>
                    <a:pt x="9221876" y="1150302"/>
                  </a:lnTo>
                  <a:lnTo>
                    <a:pt x="9271178" y="1149210"/>
                  </a:lnTo>
                  <a:lnTo>
                    <a:pt x="9319806" y="1142860"/>
                  </a:lnTo>
                  <a:lnTo>
                    <a:pt x="9367431" y="1131176"/>
                  </a:lnTo>
                  <a:lnTo>
                    <a:pt x="9404769" y="1118539"/>
                  </a:lnTo>
                  <a:lnTo>
                    <a:pt x="9440469" y="1103858"/>
                  </a:lnTo>
                  <a:lnTo>
                    <a:pt x="9463176" y="1092250"/>
                  </a:lnTo>
                  <a:lnTo>
                    <a:pt x="9489770" y="1078661"/>
                  </a:lnTo>
                  <a:lnTo>
                    <a:pt x="9535020" y="1049337"/>
                  </a:lnTo>
                  <a:lnTo>
                    <a:pt x="9576105" y="1016012"/>
                  </a:lnTo>
                  <a:lnTo>
                    <a:pt x="9612897" y="978814"/>
                  </a:lnTo>
                  <a:lnTo>
                    <a:pt x="9645282" y="937895"/>
                  </a:lnTo>
                  <a:lnTo>
                    <a:pt x="9673120" y="893368"/>
                  </a:lnTo>
                  <a:close/>
                </a:path>
                <a:path w="12195810" h="1414145">
                  <a:moveTo>
                    <a:pt x="9935756" y="0"/>
                  </a:moveTo>
                  <a:lnTo>
                    <a:pt x="9852279" y="0"/>
                  </a:lnTo>
                  <a:lnTo>
                    <a:pt x="9848748" y="3403"/>
                  </a:lnTo>
                  <a:lnTo>
                    <a:pt x="9809518" y="33693"/>
                  </a:lnTo>
                  <a:lnTo>
                    <a:pt x="9766452" y="60032"/>
                  </a:lnTo>
                  <a:lnTo>
                    <a:pt x="9719691" y="82296"/>
                  </a:lnTo>
                  <a:lnTo>
                    <a:pt x="9669348" y="100342"/>
                  </a:lnTo>
                  <a:lnTo>
                    <a:pt x="9614243" y="112979"/>
                  </a:lnTo>
                  <a:lnTo>
                    <a:pt x="9561106" y="117411"/>
                  </a:lnTo>
                  <a:lnTo>
                    <a:pt x="9510458" y="114960"/>
                  </a:lnTo>
                  <a:lnTo>
                    <a:pt x="9462821" y="106959"/>
                  </a:lnTo>
                  <a:lnTo>
                    <a:pt x="9418714" y="94703"/>
                  </a:lnTo>
                  <a:lnTo>
                    <a:pt x="9378645" y="79540"/>
                  </a:lnTo>
                  <a:lnTo>
                    <a:pt x="9343136" y="62776"/>
                  </a:lnTo>
                  <a:lnTo>
                    <a:pt x="9312719" y="45732"/>
                  </a:lnTo>
                  <a:lnTo>
                    <a:pt x="9324276" y="40525"/>
                  </a:lnTo>
                  <a:lnTo>
                    <a:pt x="9360408" y="14503"/>
                  </a:lnTo>
                  <a:lnTo>
                    <a:pt x="9369361" y="0"/>
                  </a:lnTo>
                  <a:lnTo>
                    <a:pt x="9274200" y="0"/>
                  </a:lnTo>
                  <a:lnTo>
                    <a:pt x="9144114" y="58572"/>
                  </a:lnTo>
                  <a:lnTo>
                    <a:pt x="9117749" y="0"/>
                  </a:lnTo>
                  <a:lnTo>
                    <a:pt x="9054681" y="0"/>
                  </a:lnTo>
                  <a:lnTo>
                    <a:pt x="9182303" y="283464"/>
                  </a:lnTo>
                  <a:lnTo>
                    <a:pt x="9235516" y="259499"/>
                  </a:lnTo>
                  <a:lnTo>
                    <a:pt x="9168498" y="110655"/>
                  </a:lnTo>
                  <a:lnTo>
                    <a:pt x="9249473" y="74206"/>
                  </a:lnTo>
                  <a:lnTo>
                    <a:pt x="9296095" y="103632"/>
                  </a:lnTo>
                  <a:lnTo>
                    <a:pt x="9343987" y="128117"/>
                  </a:lnTo>
                  <a:lnTo>
                    <a:pt x="9392793" y="147599"/>
                  </a:lnTo>
                  <a:lnTo>
                    <a:pt x="9442209" y="162013"/>
                  </a:lnTo>
                  <a:lnTo>
                    <a:pt x="9491916" y="171323"/>
                  </a:lnTo>
                  <a:lnTo>
                    <a:pt x="9541586" y="175463"/>
                  </a:lnTo>
                  <a:lnTo>
                    <a:pt x="9590888" y="174371"/>
                  </a:lnTo>
                  <a:lnTo>
                    <a:pt x="9639516" y="168021"/>
                  </a:lnTo>
                  <a:lnTo>
                    <a:pt x="9687141" y="156337"/>
                  </a:lnTo>
                  <a:lnTo>
                    <a:pt x="9724479" y="143700"/>
                  </a:lnTo>
                  <a:lnTo>
                    <a:pt x="9760179" y="129019"/>
                  </a:lnTo>
                  <a:lnTo>
                    <a:pt x="9782886" y="117411"/>
                  </a:lnTo>
                  <a:lnTo>
                    <a:pt x="9809480" y="103822"/>
                  </a:lnTo>
                  <a:lnTo>
                    <a:pt x="9854730" y="74498"/>
                  </a:lnTo>
                  <a:lnTo>
                    <a:pt x="9895815" y="41173"/>
                  </a:lnTo>
                  <a:lnTo>
                    <a:pt x="9932606" y="3975"/>
                  </a:lnTo>
                  <a:lnTo>
                    <a:pt x="9935756" y="0"/>
                  </a:lnTo>
                  <a:close/>
                </a:path>
                <a:path w="12195810" h="1414145">
                  <a:moveTo>
                    <a:pt x="10067607" y="1328039"/>
                  </a:moveTo>
                  <a:lnTo>
                    <a:pt x="10058121" y="1291170"/>
                  </a:lnTo>
                  <a:lnTo>
                    <a:pt x="10052456" y="1283309"/>
                  </a:lnTo>
                  <a:lnTo>
                    <a:pt x="10032098" y="1255052"/>
                  </a:lnTo>
                  <a:lnTo>
                    <a:pt x="9995357" y="1232369"/>
                  </a:lnTo>
                  <a:lnTo>
                    <a:pt x="9952799" y="1224991"/>
                  </a:lnTo>
                  <a:lnTo>
                    <a:pt x="9909365" y="1234782"/>
                  </a:lnTo>
                  <a:lnTo>
                    <a:pt x="9700374" y="1328877"/>
                  </a:lnTo>
                  <a:lnTo>
                    <a:pt x="9738500" y="1413560"/>
                  </a:lnTo>
                  <a:lnTo>
                    <a:pt x="9802495" y="1413560"/>
                  </a:lnTo>
                  <a:lnTo>
                    <a:pt x="9777539" y="1358138"/>
                  </a:lnTo>
                  <a:lnTo>
                    <a:pt x="9933330" y="1287995"/>
                  </a:lnTo>
                  <a:lnTo>
                    <a:pt x="9954184" y="1283309"/>
                  </a:lnTo>
                  <a:lnTo>
                    <a:pt x="9974682" y="1286891"/>
                  </a:lnTo>
                  <a:lnTo>
                    <a:pt x="9992385" y="1297800"/>
                  </a:lnTo>
                  <a:lnTo>
                    <a:pt x="10004908" y="1315135"/>
                  </a:lnTo>
                  <a:lnTo>
                    <a:pt x="10009594" y="1336001"/>
                  </a:lnTo>
                  <a:lnTo>
                    <a:pt x="10006012" y="1356487"/>
                  </a:lnTo>
                  <a:lnTo>
                    <a:pt x="9995103" y="1374203"/>
                  </a:lnTo>
                  <a:lnTo>
                    <a:pt x="9977780" y="1386713"/>
                  </a:lnTo>
                  <a:lnTo>
                    <a:pt x="9918128" y="1413560"/>
                  </a:lnTo>
                  <a:lnTo>
                    <a:pt x="10035489" y="1413560"/>
                  </a:lnTo>
                  <a:lnTo>
                    <a:pt x="10049396" y="1398676"/>
                  </a:lnTo>
                  <a:lnTo>
                    <a:pt x="10064407" y="1364869"/>
                  </a:lnTo>
                  <a:lnTo>
                    <a:pt x="10067607" y="1328039"/>
                  </a:lnTo>
                  <a:close/>
                </a:path>
                <a:path w="12195810" h="1414145">
                  <a:moveTo>
                    <a:pt x="10319448" y="576872"/>
                  </a:moveTo>
                  <a:lnTo>
                    <a:pt x="10288829" y="546150"/>
                  </a:lnTo>
                  <a:lnTo>
                    <a:pt x="10034245" y="290664"/>
                  </a:lnTo>
                  <a:lnTo>
                    <a:pt x="9977907" y="316026"/>
                  </a:lnTo>
                  <a:lnTo>
                    <a:pt x="10161664" y="500418"/>
                  </a:lnTo>
                  <a:lnTo>
                    <a:pt x="10031920" y="554215"/>
                  </a:lnTo>
                  <a:lnTo>
                    <a:pt x="10045929" y="414324"/>
                  </a:lnTo>
                  <a:lnTo>
                    <a:pt x="9987077" y="409295"/>
                  </a:lnTo>
                  <a:lnTo>
                    <a:pt x="9948786" y="802182"/>
                  </a:lnTo>
                  <a:lnTo>
                    <a:pt x="10006863" y="807580"/>
                  </a:lnTo>
                  <a:lnTo>
                    <a:pt x="10025101" y="619429"/>
                  </a:lnTo>
                  <a:lnTo>
                    <a:pt x="10186429" y="554215"/>
                  </a:lnTo>
                  <a:lnTo>
                    <a:pt x="10206380" y="546150"/>
                  </a:lnTo>
                  <a:lnTo>
                    <a:pt x="10277653" y="617943"/>
                  </a:lnTo>
                  <a:lnTo>
                    <a:pt x="10319448" y="576872"/>
                  </a:lnTo>
                  <a:close/>
                </a:path>
                <a:path w="12195810" h="1414145">
                  <a:moveTo>
                    <a:pt x="10487990" y="591566"/>
                  </a:moveTo>
                  <a:lnTo>
                    <a:pt x="10434218" y="221627"/>
                  </a:lnTo>
                  <a:lnTo>
                    <a:pt x="10376471" y="230009"/>
                  </a:lnTo>
                  <a:lnTo>
                    <a:pt x="10430243" y="599948"/>
                  </a:lnTo>
                  <a:lnTo>
                    <a:pt x="10487990" y="591566"/>
                  </a:lnTo>
                  <a:close/>
                </a:path>
                <a:path w="12195810" h="1414145">
                  <a:moveTo>
                    <a:pt x="10621937" y="979817"/>
                  </a:moveTo>
                  <a:lnTo>
                    <a:pt x="10593349" y="928687"/>
                  </a:lnTo>
                  <a:lnTo>
                    <a:pt x="10126510" y="1191742"/>
                  </a:lnTo>
                  <a:lnTo>
                    <a:pt x="10156215" y="1243304"/>
                  </a:lnTo>
                  <a:lnTo>
                    <a:pt x="10299573" y="1162062"/>
                  </a:lnTo>
                  <a:lnTo>
                    <a:pt x="10412806" y="1413560"/>
                  </a:lnTo>
                  <a:lnTo>
                    <a:pt x="10464063" y="1413560"/>
                  </a:lnTo>
                  <a:lnTo>
                    <a:pt x="10475430" y="1408442"/>
                  </a:lnTo>
                  <a:lnTo>
                    <a:pt x="10364508" y="1162062"/>
                  </a:lnTo>
                  <a:lnTo>
                    <a:pt x="10351478" y="1133132"/>
                  </a:lnTo>
                  <a:lnTo>
                    <a:pt x="10621937" y="979817"/>
                  </a:lnTo>
                  <a:close/>
                </a:path>
                <a:path w="12195810" h="1414145">
                  <a:moveTo>
                    <a:pt x="10812196" y="486727"/>
                  </a:moveTo>
                  <a:lnTo>
                    <a:pt x="10587850" y="353060"/>
                  </a:lnTo>
                  <a:lnTo>
                    <a:pt x="10613339" y="324192"/>
                  </a:lnTo>
                  <a:lnTo>
                    <a:pt x="10634815" y="289547"/>
                  </a:lnTo>
                  <a:lnTo>
                    <a:pt x="10648544" y="249948"/>
                  </a:lnTo>
                  <a:lnTo>
                    <a:pt x="10650766" y="206171"/>
                  </a:lnTo>
                  <a:lnTo>
                    <a:pt x="10637749" y="159004"/>
                  </a:lnTo>
                  <a:lnTo>
                    <a:pt x="10624591" y="138633"/>
                  </a:lnTo>
                  <a:lnTo>
                    <a:pt x="10611726" y="118732"/>
                  </a:lnTo>
                  <a:lnTo>
                    <a:pt x="10576814" y="91770"/>
                  </a:lnTo>
                  <a:lnTo>
                    <a:pt x="10534663" y="78663"/>
                  </a:lnTo>
                  <a:lnTo>
                    <a:pt x="10503192" y="79527"/>
                  </a:lnTo>
                  <a:lnTo>
                    <a:pt x="10346855" y="149923"/>
                  </a:lnTo>
                  <a:lnTo>
                    <a:pt x="10344531" y="151549"/>
                  </a:lnTo>
                  <a:lnTo>
                    <a:pt x="10315016" y="176568"/>
                  </a:lnTo>
                  <a:lnTo>
                    <a:pt x="10297935" y="193281"/>
                  </a:lnTo>
                  <a:lnTo>
                    <a:pt x="10340556" y="234378"/>
                  </a:lnTo>
                  <a:lnTo>
                    <a:pt x="10353421" y="221602"/>
                  </a:lnTo>
                  <a:lnTo>
                    <a:pt x="10378846" y="200215"/>
                  </a:lnTo>
                  <a:lnTo>
                    <a:pt x="10414940" y="175069"/>
                  </a:lnTo>
                  <a:lnTo>
                    <a:pt x="10459771" y="151015"/>
                  </a:lnTo>
                  <a:lnTo>
                    <a:pt x="10500792" y="138633"/>
                  </a:lnTo>
                  <a:lnTo>
                    <a:pt x="10536212" y="140258"/>
                  </a:lnTo>
                  <a:lnTo>
                    <a:pt x="10564686" y="155448"/>
                  </a:lnTo>
                  <a:lnTo>
                    <a:pt x="10584879" y="183743"/>
                  </a:lnTo>
                  <a:lnTo>
                    <a:pt x="10591114" y="241223"/>
                  </a:lnTo>
                  <a:lnTo>
                    <a:pt x="10568280" y="287451"/>
                  </a:lnTo>
                  <a:lnTo>
                    <a:pt x="10537673" y="318731"/>
                  </a:lnTo>
                  <a:lnTo>
                    <a:pt x="10520591" y="331406"/>
                  </a:lnTo>
                  <a:lnTo>
                    <a:pt x="10479405" y="357365"/>
                  </a:lnTo>
                  <a:lnTo>
                    <a:pt x="10782135" y="537362"/>
                  </a:lnTo>
                  <a:lnTo>
                    <a:pt x="10812196" y="486727"/>
                  </a:lnTo>
                  <a:close/>
                </a:path>
                <a:path w="12195810" h="1414145">
                  <a:moveTo>
                    <a:pt x="10830141" y="0"/>
                  </a:moveTo>
                  <a:lnTo>
                    <a:pt x="10693845" y="0"/>
                  </a:lnTo>
                  <a:lnTo>
                    <a:pt x="10658399" y="16789"/>
                  </a:lnTo>
                  <a:lnTo>
                    <a:pt x="10683380" y="69532"/>
                  </a:lnTo>
                  <a:lnTo>
                    <a:pt x="10830141" y="0"/>
                  </a:lnTo>
                  <a:close/>
                </a:path>
                <a:path w="12195810" h="1414145">
                  <a:moveTo>
                    <a:pt x="11009325" y="273773"/>
                  </a:moveTo>
                  <a:lnTo>
                    <a:pt x="10916755" y="8674"/>
                  </a:lnTo>
                  <a:lnTo>
                    <a:pt x="10861675" y="27914"/>
                  </a:lnTo>
                  <a:lnTo>
                    <a:pt x="10954245" y="293001"/>
                  </a:lnTo>
                  <a:lnTo>
                    <a:pt x="11009325" y="273773"/>
                  </a:lnTo>
                  <a:close/>
                </a:path>
                <a:path w="12195810" h="1414145">
                  <a:moveTo>
                    <a:pt x="11298365" y="1099159"/>
                  </a:moveTo>
                  <a:lnTo>
                    <a:pt x="11228946" y="944968"/>
                  </a:lnTo>
                  <a:lnTo>
                    <a:pt x="11172508" y="819607"/>
                  </a:lnTo>
                  <a:lnTo>
                    <a:pt x="11137608" y="742086"/>
                  </a:lnTo>
                  <a:lnTo>
                    <a:pt x="10822953" y="883754"/>
                  </a:lnTo>
                  <a:lnTo>
                    <a:pt x="10846905" y="936967"/>
                  </a:lnTo>
                  <a:lnTo>
                    <a:pt x="11107572" y="819607"/>
                  </a:lnTo>
                  <a:lnTo>
                    <a:pt x="11139869" y="891324"/>
                  </a:lnTo>
                  <a:lnTo>
                    <a:pt x="11101946" y="908405"/>
                  </a:lnTo>
                  <a:lnTo>
                    <a:pt x="11101946" y="1084884"/>
                  </a:lnTo>
                  <a:lnTo>
                    <a:pt x="11097146" y="1112418"/>
                  </a:lnTo>
                  <a:lnTo>
                    <a:pt x="11082477" y="1136218"/>
                  </a:lnTo>
                  <a:lnTo>
                    <a:pt x="11059198" y="1153033"/>
                  </a:lnTo>
                  <a:lnTo>
                    <a:pt x="11049953" y="1157211"/>
                  </a:lnTo>
                  <a:lnTo>
                    <a:pt x="11022228" y="1162964"/>
                  </a:lnTo>
                  <a:lnTo>
                    <a:pt x="10994923" y="1158087"/>
                  </a:lnTo>
                  <a:lnTo>
                    <a:pt x="10971289" y="1143571"/>
                  </a:lnTo>
                  <a:lnTo>
                    <a:pt x="10954525" y="1120394"/>
                  </a:lnTo>
                  <a:lnTo>
                    <a:pt x="10948251" y="1092365"/>
                  </a:lnTo>
                  <a:lnTo>
                    <a:pt x="10953052" y="1064831"/>
                  </a:lnTo>
                  <a:lnTo>
                    <a:pt x="10967720" y="1041019"/>
                  </a:lnTo>
                  <a:lnTo>
                    <a:pt x="10990999" y="1024204"/>
                  </a:lnTo>
                  <a:lnTo>
                    <a:pt x="11065802" y="990523"/>
                  </a:lnTo>
                  <a:lnTo>
                    <a:pt x="11095673" y="1056855"/>
                  </a:lnTo>
                  <a:lnTo>
                    <a:pt x="11101946" y="1084884"/>
                  </a:lnTo>
                  <a:lnTo>
                    <a:pt x="11101946" y="908405"/>
                  </a:lnTo>
                  <a:lnTo>
                    <a:pt x="10965574" y="969797"/>
                  </a:lnTo>
                  <a:lnTo>
                    <a:pt x="10923130" y="1000150"/>
                  </a:lnTo>
                  <a:lnTo>
                    <a:pt x="10896651" y="1042797"/>
                  </a:lnTo>
                  <a:lnTo>
                    <a:pt x="10888205" y="1092288"/>
                  </a:lnTo>
                  <a:lnTo>
                    <a:pt x="10899864" y="1143152"/>
                  </a:lnTo>
                  <a:lnTo>
                    <a:pt x="10922152" y="1177226"/>
                  </a:lnTo>
                  <a:lnTo>
                    <a:pt x="10952912" y="1202283"/>
                  </a:lnTo>
                  <a:lnTo>
                    <a:pt x="10989488" y="1217066"/>
                  </a:lnTo>
                  <a:lnTo>
                    <a:pt x="11029213" y="1220330"/>
                  </a:lnTo>
                  <a:lnTo>
                    <a:pt x="11040275" y="1219149"/>
                  </a:lnTo>
                  <a:lnTo>
                    <a:pt x="11051591" y="1216977"/>
                  </a:lnTo>
                  <a:lnTo>
                    <a:pt x="11062805" y="1213815"/>
                  </a:lnTo>
                  <a:lnTo>
                    <a:pt x="11073562" y="1209649"/>
                  </a:lnTo>
                  <a:lnTo>
                    <a:pt x="11083925" y="1205903"/>
                  </a:lnTo>
                  <a:lnTo>
                    <a:pt x="11121327" y="1179791"/>
                  </a:lnTo>
                  <a:lnTo>
                    <a:pt x="11145279" y="1147978"/>
                  </a:lnTo>
                  <a:lnTo>
                    <a:pt x="11158525" y="1110983"/>
                  </a:lnTo>
                  <a:lnTo>
                    <a:pt x="11160176" y="1071384"/>
                  </a:lnTo>
                  <a:lnTo>
                    <a:pt x="11149305" y="1031773"/>
                  </a:lnTo>
                  <a:lnTo>
                    <a:pt x="11130737" y="990523"/>
                  </a:lnTo>
                  <a:lnTo>
                    <a:pt x="11119447" y="965454"/>
                  </a:lnTo>
                  <a:lnTo>
                    <a:pt x="11164938" y="944968"/>
                  </a:lnTo>
                  <a:lnTo>
                    <a:pt x="11245152" y="1123111"/>
                  </a:lnTo>
                  <a:lnTo>
                    <a:pt x="11298365" y="1099159"/>
                  </a:lnTo>
                  <a:close/>
                </a:path>
                <a:path w="12195810" h="1414145">
                  <a:moveTo>
                    <a:pt x="11395634" y="0"/>
                  </a:moveTo>
                  <a:lnTo>
                    <a:pt x="11317542" y="0"/>
                  </a:lnTo>
                  <a:lnTo>
                    <a:pt x="11336884" y="33451"/>
                  </a:lnTo>
                  <a:lnTo>
                    <a:pt x="11395634" y="0"/>
                  </a:lnTo>
                  <a:close/>
                </a:path>
                <a:path w="12195810" h="1414145">
                  <a:moveTo>
                    <a:pt x="11621160" y="0"/>
                  </a:moveTo>
                  <a:lnTo>
                    <a:pt x="11562423" y="0"/>
                  </a:lnTo>
                  <a:lnTo>
                    <a:pt x="11559908" y="32296"/>
                  </a:lnTo>
                  <a:lnTo>
                    <a:pt x="11620818" y="4864"/>
                  </a:lnTo>
                  <a:lnTo>
                    <a:pt x="11621160" y="0"/>
                  </a:lnTo>
                  <a:close/>
                </a:path>
                <a:path w="12195810" h="1414145">
                  <a:moveTo>
                    <a:pt x="11806504" y="872236"/>
                  </a:moveTo>
                  <a:lnTo>
                    <a:pt x="11783111" y="843622"/>
                  </a:lnTo>
                  <a:lnTo>
                    <a:pt x="11769369" y="826808"/>
                  </a:lnTo>
                  <a:lnTo>
                    <a:pt x="11762550" y="831342"/>
                  </a:lnTo>
                  <a:lnTo>
                    <a:pt x="11754841" y="836015"/>
                  </a:lnTo>
                  <a:lnTo>
                    <a:pt x="11746078" y="840282"/>
                  </a:lnTo>
                  <a:lnTo>
                    <a:pt x="11736121" y="843622"/>
                  </a:lnTo>
                  <a:lnTo>
                    <a:pt x="11717807" y="842365"/>
                  </a:lnTo>
                  <a:lnTo>
                    <a:pt x="11697221" y="834478"/>
                  </a:lnTo>
                  <a:lnTo>
                    <a:pt x="11675250" y="821994"/>
                  </a:lnTo>
                  <a:lnTo>
                    <a:pt x="11666817" y="816330"/>
                  </a:lnTo>
                  <a:lnTo>
                    <a:pt x="11652822" y="806932"/>
                  </a:lnTo>
                  <a:lnTo>
                    <a:pt x="11649608" y="804938"/>
                  </a:lnTo>
                  <a:lnTo>
                    <a:pt x="11641392" y="799820"/>
                  </a:lnTo>
                  <a:lnTo>
                    <a:pt x="11629758" y="792276"/>
                  </a:lnTo>
                  <a:lnTo>
                    <a:pt x="11617833" y="784847"/>
                  </a:lnTo>
                  <a:lnTo>
                    <a:pt x="11605539" y="778129"/>
                  </a:lnTo>
                  <a:lnTo>
                    <a:pt x="11633860" y="750570"/>
                  </a:lnTo>
                  <a:lnTo>
                    <a:pt x="11650840" y="715759"/>
                  </a:lnTo>
                  <a:lnTo>
                    <a:pt x="11655196" y="677252"/>
                  </a:lnTo>
                  <a:lnTo>
                    <a:pt x="11645646" y="638556"/>
                  </a:lnTo>
                  <a:lnTo>
                    <a:pt x="11640490" y="631405"/>
                  </a:lnTo>
                  <a:lnTo>
                    <a:pt x="11619636" y="602437"/>
                  </a:lnTo>
                  <a:lnTo>
                    <a:pt x="11595583" y="587603"/>
                  </a:lnTo>
                  <a:lnTo>
                    <a:pt x="11595583" y="684085"/>
                  </a:lnTo>
                  <a:lnTo>
                    <a:pt x="11592014" y="704570"/>
                  </a:lnTo>
                  <a:lnTo>
                    <a:pt x="11581092" y="722287"/>
                  </a:lnTo>
                  <a:lnTo>
                    <a:pt x="11563756" y="734796"/>
                  </a:lnTo>
                  <a:lnTo>
                    <a:pt x="11407978" y="804938"/>
                  </a:lnTo>
                  <a:lnTo>
                    <a:pt x="11363528" y="706221"/>
                  </a:lnTo>
                  <a:lnTo>
                    <a:pt x="11519319" y="636079"/>
                  </a:lnTo>
                  <a:lnTo>
                    <a:pt x="11540185" y="631405"/>
                  </a:lnTo>
                  <a:lnTo>
                    <a:pt x="11560670" y="634974"/>
                  </a:lnTo>
                  <a:lnTo>
                    <a:pt x="11578387" y="645883"/>
                  </a:lnTo>
                  <a:lnTo>
                    <a:pt x="11590896" y="663219"/>
                  </a:lnTo>
                  <a:lnTo>
                    <a:pt x="11595583" y="684085"/>
                  </a:lnTo>
                  <a:lnTo>
                    <a:pt x="11595583" y="587603"/>
                  </a:lnTo>
                  <a:lnTo>
                    <a:pt x="11582883" y="579755"/>
                  </a:lnTo>
                  <a:lnTo>
                    <a:pt x="11540325" y="572376"/>
                  </a:lnTo>
                  <a:lnTo>
                    <a:pt x="11496904" y="582180"/>
                  </a:lnTo>
                  <a:lnTo>
                    <a:pt x="11287900" y="676262"/>
                  </a:lnTo>
                  <a:lnTo>
                    <a:pt x="11448669" y="1033335"/>
                  </a:lnTo>
                  <a:lnTo>
                    <a:pt x="11501882" y="1009383"/>
                  </a:lnTo>
                  <a:lnTo>
                    <a:pt x="11433480" y="857453"/>
                  </a:lnTo>
                  <a:lnTo>
                    <a:pt x="11516004" y="820293"/>
                  </a:lnTo>
                  <a:lnTo>
                    <a:pt x="11538153" y="816330"/>
                  </a:lnTo>
                  <a:lnTo>
                    <a:pt x="11562385" y="822375"/>
                  </a:lnTo>
                  <a:lnTo>
                    <a:pt x="11589550" y="836485"/>
                  </a:lnTo>
                  <a:lnTo>
                    <a:pt x="11620513" y="856716"/>
                  </a:lnTo>
                  <a:lnTo>
                    <a:pt x="11650751" y="876134"/>
                  </a:lnTo>
                  <a:lnTo>
                    <a:pt x="11681854" y="892289"/>
                  </a:lnTo>
                  <a:lnTo>
                    <a:pt x="11714023" y="901877"/>
                  </a:lnTo>
                  <a:lnTo>
                    <a:pt x="11747398" y="901623"/>
                  </a:lnTo>
                  <a:lnTo>
                    <a:pt x="11784254" y="887984"/>
                  </a:lnTo>
                  <a:lnTo>
                    <a:pt x="11800878" y="876566"/>
                  </a:lnTo>
                  <a:lnTo>
                    <a:pt x="11806504" y="872236"/>
                  </a:lnTo>
                  <a:close/>
                </a:path>
                <a:path w="12195810" h="1414145">
                  <a:moveTo>
                    <a:pt x="12168289" y="589216"/>
                  </a:moveTo>
                  <a:lnTo>
                    <a:pt x="12155018" y="540004"/>
                  </a:lnTo>
                  <a:lnTo>
                    <a:pt x="12137314" y="500684"/>
                  </a:lnTo>
                  <a:lnTo>
                    <a:pt x="12084101" y="524637"/>
                  </a:lnTo>
                  <a:lnTo>
                    <a:pt x="12101805" y="563968"/>
                  </a:lnTo>
                  <a:lnTo>
                    <a:pt x="12110745" y="603021"/>
                  </a:lnTo>
                  <a:lnTo>
                    <a:pt x="12104256" y="641019"/>
                  </a:lnTo>
                  <a:lnTo>
                    <a:pt x="12083936" y="673760"/>
                  </a:lnTo>
                  <a:lnTo>
                    <a:pt x="12051360" y="697064"/>
                  </a:lnTo>
                  <a:lnTo>
                    <a:pt x="12012308" y="706005"/>
                  </a:lnTo>
                  <a:lnTo>
                    <a:pt x="11974309" y="699516"/>
                  </a:lnTo>
                  <a:lnTo>
                    <a:pt x="11941569" y="679196"/>
                  </a:lnTo>
                  <a:lnTo>
                    <a:pt x="11918264" y="646607"/>
                  </a:lnTo>
                  <a:lnTo>
                    <a:pt x="11884597" y="571855"/>
                  </a:lnTo>
                  <a:lnTo>
                    <a:pt x="11873814" y="547890"/>
                  </a:lnTo>
                  <a:lnTo>
                    <a:pt x="11992013" y="494677"/>
                  </a:lnTo>
                  <a:lnTo>
                    <a:pt x="12136018" y="429844"/>
                  </a:lnTo>
                  <a:lnTo>
                    <a:pt x="12112066" y="376631"/>
                  </a:lnTo>
                  <a:lnTo>
                    <a:pt x="11849849" y="494677"/>
                  </a:lnTo>
                  <a:lnTo>
                    <a:pt x="11823116" y="435305"/>
                  </a:lnTo>
                  <a:lnTo>
                    <a:pt x="11769903" y="459257"/>
                  </a:lnTo>
                  <a:lnTo>
                    <a:pt x="11796636" y="518642"/>
                  </a:lnTo>
                  <a:lnTo>
                    <a:pt x="11711813" y="556831"/>
                  </a:lnTo>
                  <a:lnTo>
                    <a:pt x="11735778" y="610044"/>
                  </a:lnTo>
                  <a:lnTo>
                    <a:pt x="11820601" y="571855"/>
                  </a:lnTo>
                  <a:lnTo>
                    <a:pt x="11865051" y="670572"/>
                  </a:lnTo>
                  <a:lnTo>
                    <a:pt x="11893080" y="713130"/>
                  </a:lnTo>
                  <a:lnTo>
                    <a:pt x="11931561" y="743673"/>
                  </a:lnTo>
                  <a:lnTo>
                    <a:pt x="11977053" y="760920"/>
                  </a:lnTo>
                  <a:lnTo>
                    <a:pt x="12026113" y="763549"/>
                  </a:lnTo>
                  <a:lnTo>
                    <a:pt x="12075312" y="750277"/>
                  </a:lnTo>
                  <a:lnTo>
                    <a:pt x="12117870" y="722249"/>
                  </a:lnTo>
                  <a:lnTo>
                    <a:pt x="12130761" y="706005"/>
                  </a:lnTo>
                  <a:lnTo>
                    <a:pt x="12148414" y="683768"/>
                  </a:lnTo>
                  <a:lnTo>
                    <a:pt x="12165660" y="638276"/>
                  </a:lnTo>
                  <a:lnTo>
                    <a:pt x="12168289" y="589216"/>
                  </a:lnTo>
                  <a:close/>
                </a:path>
                <a:path w="12195810" h="1414145">
                  <a:moveTo>
                    <a:pt x="12195607" y="1303896"/>
                  </a:moveTo>
                  <a:lnTo>
                    <a:pt x="12079135" y="1356334"/>
                  </a:lnTo>
                  <a:lnTo>
                    <a:pt x="12036692" y="1386700"/>
                  </a:lnTo>
                  <a:lnTo>
                    <a:pt x="12020004" y="1413560"/>
                  </a:lnTo>
                  <a:lnTo>
                    <a:pt x="12100649" y="1413560"/>
                  </a:lnTo>
                  <a:lnTo>
                    <a:pt x="12104561" y="1410741"/>
                  </a:lnTo>
                  <a:lnTo>
                    <a:pt x="12179364" y="1377073"/>
                  </a:lnTo>
                  <a:lnTo>
                    <a:pt x="12195607" y="1413167"/>
                  </a:lnTo>
                  <a:lnTo>
                    <a:pt x="12195607" y="1377073"/>
                  </a:lnTo>
                  <a:lnTo>
                    <a:pt x="12195607" y="1303896"/>
                  </a:lnTo>
                  <a:close/>
                </a:path>
                <a:path w="12195810" h="1414145">
                  <a:moveTo>
                    <a:pt x="12195607" y="1153629"/>
                  </a:moveTo>
                  <a:lnTo>
                    <a:pt x="11936514" y="1270292"/>
                  </a:lnTo>
                  <a:lnTo>
                    <a:pt x="11960466" y="1323505"/>
                  </a:lnTo>
                  <a:lnTo>
                    <a:pt x="12195607" y="1217625"/>
                  </a:lnTo>
                  <a:lnTo>
                    <a:pt x="12195607" y="1153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66D1D23-7455-4D2B-9183-879EC5CCD04E}"/>
              </a:ext>
            </a:extLst>
          </p:cNvPr>
          <p:cNvSpPr txBox="1"/>
          <p:nvPr/>
        </p:nvSpPr>
        <p:spPr>
          <a:xfrm>
            <a:off x="314598" y="1179393"/>
            <a:ext cx="115628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7935" indent="-207935">
              <a:buAutoNum type="arabicParenR"/>
            </a:pPr>
            <a:r>
              <a:rPr lang="ru-RU" b="1" dirty="0">
                <a:solidFill>
                  <a:schemeClr val="dk1"/>
                </a:solidFill>
              </a:rPr>
              <a:t>От 10% до 30% количества запросов «перекочевало» и закрепилось на маркетплейсах</a:t>
            </a:r>
            <a:r>
              <a:rPr lang="ru-RU" dirty="0">
                <a:solidFill>
                  <a:schemeClr val="dk1"/>
                </a:solidFill>
              </a:rPr>
              <a:t>, если потребитель знает, что именно хочет приобрести, то первый запрос зачастую минует поисковые системы.</a:t>
            </a:r>
          </a:p>
          <a:p>
            <a:pPr marL="207935" indent="-207935">
              <a:buAutoNum type="arabicParenR"/>
            </a:pPr>
            <a:r>
              <a:rPr lang="ru-RU" b="1" dirty="0">
                <a:solidFill>
                  <a:schemeClr val="dk1"/>
                </a:solidFill>
              </a:rPr>
              <a:t>Отток брендовых запросов по всем сегментам </a:t>
            </a:r>
            <a:r>
              <a:rPr lang="ru-RU" b="1" dirty="0" err="1">
                <a:solidFill>
                  <a:schemeClr val="dk1"/>
                </a:solidFill>
              </a:rPr>
              <a:t>художки</a:t>
            </a:r>
            <a:r>
              <a:rPr lang="ru-RU" b="1" dirty="0">
                <a:solidFill>
                  <a:schemeClr val="dk1"/>
                </a:solidFill>
              </a:rPr>
              <a:t> и </a:t>
            </a:r>
            <a:r>
              <a:rPr lang="ru-RU" b="1" dirty="0" err="1">
                <a:solidFill>
                  <a:schemeClr val="dk1"/>
                </a:solidFill>
              </a:rPr>
              <a:t>канцелярки</a:t>
            </a:r>
            <a:r>
              <a:rPr lang="ru-RU" dirty="0">
                <a:solidFill>
                  <a:schemeClr val="dk1"/>
                </a:solidFill>
              </a:rPr>
              <a:t>. При этом </a:t>
            </a:r>
            <a:r>
              <a:rPr lang="ru-RU" dirty="0" err="1">
                <a:solidFill>
                  <a:schemeClr val="dk1"/>
                </a:solidFill>
              </a:rPr>
              <a:t>категорийные</a:t>
            </a:r>
            <a:r>
              <a:rPr lang="ru-RU" dirty="0">
                <a:solidFill>
                  <a:schemeClr val="dk1"/>
                </a:solidFill>
              </a:rPr>
              <a:t> запросы почти по всем категориям в рамках нормы, что косвенно свидетельствует о снижении значимости бренда в сознании потребителей при сохранении интереса к творчеству в целом.</a:t>
            </a:r>
          </a:p>
          <a:p>
            <a:pPr marL="207935" indent="-207935">
              <a:buAutoNum type="arabicParenR"/>
            </a:pPr>
            <a:r>
              <a:rPr lang="ru-RU" b="1" dirty="0">
                <a:solidFill>
                  <a:schemeClr val="dk1"/>
                </a:solidFill>
              </a:rPr>
              <a:t>Тренд падения маркерных брендов и категорий </a:t>
            </a:r>
            <a:r>
              <a:rPr lang="ru-RU" dirty="0">
                <a:solidFill>
                  <a:schemeClr val="dk1"/>
                </a:solidFill>
              </a:rPr>
              <a:t>во всех ценовых сегментах. </a:t>
            </a:r>
            <a:r>
              <a:rPr lang="ru-RU" b="1" dirty="0">
                <a:solidFill>
                  <a:schemeClr val="dk1"/>
                </a:solidFill>
              </a:rPr>
              <a:t>Категории «Маркеры -47%», «Бумага для маркеров -40%»</a:t>
            </a:r>
            <a:r>
              <a:rPr lang="ru-RU" dirty="0">
                <a:solidFill>
                  <a:schemeClr val="dk1"/>
                </a:solidFill>
              </a:rPr>
              <a:t>. Бренды </a:t>
            </a:r>
            <a:r>
              <a:rPr lang="en-US" dirty="0">
                <a:solidFill>
                  <a:schemeClr val="dk1"/>
                </a:solidFill>
              </a:rPr>
              <a:t>TOUCH -55%, Sketchmarker -27%, </a:t>
            </a:r>
            <a:r>
              <a:rPr lang="en-US" dirty="0" err="1">
                <a:solidFill>
                  <a:schemeClr val="dk1"/>
                </a:solidFill>
              </a:rPr>
              <a:t>Finecolour</a:t>
            </a:r>
            <a:r>
              <a:rPr lang="en-US" dirty="0">
                <a:solidFill>
                  <a:schemeClr val="dk1"/>
                </a:solidFill>
              </a:rPr>
              <a:t> -47%, </a:t>
            </a:r>
            <a:r>
              <a:rPr lang="en-US" dirty="0" err="1">
                <a:solidFill>
                  <a:schemeClr val="dk1"/>
                </a:solidFill>
              </a:rPr>
              <a:t>Touchfive</a:t>
            </a:r>
            <a:r>
              <a:rPr lang="en-US" dirty="0">
                <a:solidFill>
                  <a:schemeClr val="dk1"/>
                </a:solidFill>
              </a:rPr>
              <a:t> -5%, </a:t>
            </a:r>
            <a:r>
              <a:rPr lang="en-US" dirty="0" err="1">
                <a:solidFill>
                  <a:schemeClr val="dk1"/>
                </a:solidFill>
              </a:rPr>
              <a:t>Artisticks</a:t>
            </a:r>
            <a:r>
              <a:rPr lang="en-US" dirty="0">
                <a:solidFill>
                  <a:schemeClr val="dk1"/>
                </a:solidFill>
              </a:rPr>
              <a:t> -51%,  </a:t>
            </a:r>
            <a:r>
              <a:rPr lang="en-US" dirty="0" err="1">
                <a:solidFill>
                  <a:schemeClr val="dk1"/>
                </a:solidFill>
              </a:rPr>
              <a:t>Mazari</a:t>
            </a:r>
            <a:r>
              <a:rPr lang="en-US" dirty="0">
                <a:solidFill>
                  <a:schemeClr val="dk1"/>
                </a:solidFill>
              </a:rPr>
              <a:t> -27%</a:t>
            </a:r>
            <a:r>
              <a:rPr lang="ru-RU" dirty="0">
                <a:solidFill>
                  <a:schemeClr val="dk1"/>
                </a:solidFill>
              </a:rPr>
              <a:t>.</a:t>
            </a:r>
          </a:p>
          <a:p>
            <a:pPr marL="207935" indent="-207935">
              <a:buAutoNum type="arabicParenR"/>
            </a:pPr>
            <a:r>
              <a:rPr lang="ru-RU" b="1" dirty="0">
                <a:solidFill>
                  <a:schemeClr val="dk1"/>
                </a:solidFill>
              </a:rPr>
              <a:t>«Традиционные» категории устойчивы: </a:t>
            </a:r>
            <a:r>
              <a:rPr lang="ru-RU" dirty="0">
                <a:solidFill>
                  <a:schemeClr val="dk1"/>
                </a:solidFill>
              </a:rPr>
              <a:t>Художественные краски (небольшое падение по акрилу, относительно других видов); Бумага для акварели, Пастельные и Цветные карандаши (акварельные падают), Пастель, Капиллярные ручки, Кисти.</a:t>
            </a:r>
          </a:p>
        </p:txBody>
      </p:sp>
    </p:spTree>
    <p:extLst>
      <p:ext uri="{BB962C8B-B14F-4D97-AF65-F5344CB8AC3E}">
        <p14:creationId xmlns:p14="http://schemas.microsoft.com/office/powerpoint/2010/main" val="138380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0659" y="6318656"/>
            <a:ext cx="793233" cy="539090"/>
          </a:xfrm>
          <a:custGeom>
            <a:avLst/>
            <a:gdLst/>
            <a:ahLst/>
            <a:cxnLst/>
            <a:rect l="l" t="t" r="r" b="b"/>
            <a:pathLst>
              <a:path w="1308100" h="889000">
                <a:moveTo>
                  <a:pt x="62773" y="462582"/>
                </a:moveTo>
                <a:lnTo>
                  <a:pt x="26523" y="478896"/>
                </a:lnTo>
                <a:lnTo>
                  <a:pt x="0" y="888624"/>
                </a:lnTo>
                <a:lnTo>
                  <a:pt x="59129" y="888624"/>
                </a:lnTo>
                <a:lnTo>
                  <a:pt x="63495" y="808226"/>
                </a:lnTo>
                <a:lnTo>
                  <a:pt x="209456" y="742511"/>
                </a:lnTo>
                <a:lnTo>
                  <a:pt x="67296" y="742511"/>
                </a:lnTo>
                <a:lnTo>
                  <a:pt x="79610" y="551470"/>
                </a:lnTo>
                <a:lnTo>
                  <a:pt x="177290" y="551470"/>
                </a:lnTo>
                <a:lnTo>
                  <a:pt x="62773" y="462582"/>
                </a:lnTo>
                <a:close/>
              </a:path>
              <a:path w="1308100" h="889000">
                <a:moveTo>
                  <a:pt x="380140" y="708920"/>
                </a:moveTo>
                <a:lnTo>
                  <a:pt x="284065" y="708920"/>
                </a:lnTo>
                <a:lnTo>
                  <a:pt x="349748" y="760039"/>
                </a:lnTo>
                <a:lnTo>
                  <a:pt x="410668" y="732616"/>
                </a:lnTo>
                <a:lnTo>
                  <a:pt x="380140" y="708920"/>
                </a:lnTo>
                <a:close/>
              </a:path>
              <a:path w="1308100" h="889000">
                <a:moveTo>
                  <a:pt x="177290" y="551470"/>
                </a:moveTo>
                <a:lnTo>
                  <a:pt x="79610" y="551470"/>
                </a:lnTo>
                <a:lnTo>
                  <a:pt x="230799" y="668901"/>
                </a:lnTo>
                <a:lnTo>
                  <a:pt x="67296" y="742511"/>
                </a:lnTo>
                <a:lnTo>
                  <a:pt x="209456" y="742511"/>
                </a:lnTo>
                <a:lnTo>
                  <a:pt x="284065" y="708920"/>
                </a:lnTo>
                <a:lnTo>
                  <a:pt x="380140" y="708920"/>
                </a:lnTo>
                <a:lnTo>
                  <a:pt x="177290" y="551470"/>
                </a:lnTo>
                <a:close/>
              </a:path>
              <a:path w="1308100" h="889000">
                <a:moveTo>
                  <a:pt x="590246" y="232066"/>
                </a:moveTo>
                <a:lnTo>
                  <a:pt x="546821" y="241866"/>
                </a:lnTo>
                <a:lnTo>
                  <a:pt x="337822" y="335958"/>
                </a:lnTo>
                <a:lnTo>
                  <a:pt x="497199" y="689947"/>
                </a:lnTo>
                <a:lnTo>
                  <a:pt x="550412" y="665990"/>
                </a:lnTo>
                <a:lnTo>
                  <a:pt x="483399" y="517146"/>
                </a:lnTo>
                <a:lnTo>
                  <a:pt x="564370" y="480686"/>
                </a:lnTo>
                <a:lnTo>
                  <a:pt x="682244" y="480686"/>
                </a:lnTo>
                <a:lnTo>
                  <a:pt x="658038" y="469257"/>
                </a:lnTo>
                <a:lnTo>
                  <a:pt x="650533" y="465053"/>
                </a:lnTo>
                <a:lnTo>
                  <a:pt x="459012" y="465053"/>
                </a:lnTo>
                <a:lnTo>
                  <a:pt x="414574" y="366334"/>
                </a:lnTo>
                <a:lnTo>
                  <a:pt x="570349" y="296200"/>
                </a:lnTo>
                <a:lnTo>
                  <a:pt x="591213" y="291514"/>
                </a:lnTo>
                <a:lnTo>
                  <a:pt x="690717" y="291514"/>
                </a:lnTo>
                <a:lnTo>
                  <a:pt x="669550" y="262129"/>
                </a:lnTo>
                <a:lnTo>
                  <a:pt x="632799" y="239444"/>
                </a:lnTo>
                <a:lnTo>
                  <a:pt x="590246" y="232066"/>
                </a:lnTo>
                <a:close/>
              </a:path>
              <a:path w="1308100" h="889000">
                <a:moveTo>
                  <a:pt x="682244" y="480686"/>
                </a:moveTo>
                <a:lnTo>
                  <a:pt x="564370" y="480686"/>
                </a:lnTo>
                <a:lnTo>
                  <a:pt x="611000" y="510122"/>
                </a:lnTo>
                <a:lnTo>
                  <a:pt x="658882" y="534606"/>
                </a:lnTo>
                <a:lnTo>
                  <a:pt x="707692" y="554083"/>
                </a:lnTo>
                <a:lnTo>
                  <a:pt x="757110" y="568501"/>
                </a:lnTo>
                <a:lnTo>
                  <a:pt x="806813" y="577806"/>
                </a:lnTo>
                <a:lnTo>
                  <a:pt x="856480" y="581944"/>
                </a:lnTo>
                <a:lnTo>
                  <a:pt x="905788" y="580861"/>
                </a:lnTo>
                <a:lnTo>
                  <a:pt x="954417" y="574504"/>
                </a:lnTo>
                <a:lnTo>
                  <a:pt x="1002043" y="562820"/>
                </a:lnTo>
                <a:lnTo>
                  <a:pt x="1039373" y="550190"/>
                </a:lnTo>
                <a:lnTo>
                  <a:pt x="1075077" y="535502"/>
                </a:lnTo>
                <a:lnTo>
                  <a:pt x="1097783" y="523897"/>
                </a:lnTo>
                <a:lnTo>
                  <a:pt x="876011" y="523897"/>
                </a:lnTo>
                <a:lnTo>
                  <a:pt x="825364" y="521448"/>
                </a:lnTo>
                <a:lnTo>
                  <a:pt x="777725" y="513438"/>
                </a:lnTo>
                <a:lnTo>
                  <a:pt x="733612" y="501189"/>
                </a:lnTo>
                <a:lnTo>
                  <a:pt x="693543" y="486022"/>
                </a:lnTo>
                <a:lnTo>
                  <a:pt x="682244" y="480686"/>
                </a:lnTo>
                <a:close/>
              </a:path>
              <a:path w="1308100" h="889000">
                <a:moveTo>
                  <a:pt x="1257009" y="296839"/>
                </a:moveTo>
                <a:lnTo>
                  <a:pt x="1230071" y="338086"/>
                </a:lnTo>
                <a:lnTo>
                  <a:pt x="1198905" y="375818"/>
                </a:lnTo>
                <a:lnTo>
                  <a:pt x="1163643" y="409894"/>
                </a:lnTo>
                <a:lnTo>
                  <a:pt x="1124415" y="440173"/>
                </a:lnTo>
                <a:lnTo>
                  <a:pt x="1081353" y="466516"/>
                </a:lnTo>
                <a:lnTo>
                  <a:pt x="1034588" y="488782"/>
                </a:lnTo>
                <a:lnTo>
                  <a:pt x="984253" y="506832"/>
                </a:lnTo>
                <a:lnTo>
                  <a:pt x="929147" y="519466"/>
                </a:lnTo>
                <a:lnTo>
                  <a:pt x="876011" y="523897"/>
                </a:lnTo>
                <a:lnTo>
                  <a:pt x="1097783" y="523897"/>
                </a:lnTo>
                <a:lnTo>
                  <a:pt x="1169632" y="480978"/>
                </a:lnTo>
                <a:lnTo>
                  <a:pt x="1210714" y="447653"/>
                </a:lnTo>
                <a:lnTo>
                  <a:pt x="1247505" y="410464"/>
                </a:lnTo>
                <a:lnTo>
                  <a:pt x="1279884" y="369540"/>
                </a:lnTo>
                <a:lnTo>
                  <a:pt x="1307730" y="325016"/>
                </a:lnTo>
                <a:lnTo>
                  <a:pt x="1257009" y="296839"/>
                </a:lnTo>
                <a:close/>
              </a:path>
              <a:path w="1308100" h="889000">
                <a:moveTo>
                  <a:pt x="690717" y="291514"/>
                </a:moveTo>
                <a:lnTo>
                  <a:pt x="591213" y="291514"/>
                </a:lnTo>
                <a:lnTo>
                  <a:pt x="611706" y="295083"/>
                </a:lnTo>
                <a:lnTo>
                  <a:pt x="629416" y="305993"/>
                </a:lnTo>
                <a:lnTo>
                  <a:pt x="641928" y="323330"/>
                </a:lnTo>
                <a:lnTo>
                  <a:pt x="646614" y="344194"/>
                </a:lnTo>
                <a:lnTo>
                  <a:pt x="643044" y="364687"/>
                </a:lnTo>
                <a:lnTo>
                  <a:pt x="632135" y="382397"/>
                </a:lnTo>
                <a:lnTo>
                  <a:pt x="614798" y="394909"/>
                </a:lnTo>
                <a:lnTo>
                  <a:pt x="459012" y="465053"/>
                </a:lnTo>
                <a:lnTo>
                  <a:pt x="650533" y="465053"/>
                </a:lnTo>
                <a:lnTo>
                  <a:pt x="627614" y="452216"/>
                </a:lnTo>
                <a:lnTo>
                  <a:pt x="639174" y="447012"/>
                </a:lnTo>
                <a:lnTo>
                  <a:pt x="675303" y="420991"/>
                </a:lnTo>
                <a:lnTo>
                  <a:pt x="697992" y="384239"/>
                </a:lnTo>
                <a:lnTo>
                  <a:pt x="705370" y="341683"/>
                </a:lnTo>
                <a:lnTo>
                  <a:pt x="695570" y="298252"/>
                </a:lnTo>
                <a:lnTo>
                  <a:pt x="690717" y="291514"/>
                </a:lnTo>
                <a:close/>
              </a:path>
              <a:path w="1308100" h="889000">
                <a:moveTo>
                  <a:pt x="993385" y="152173"/>
                </a:moveTo>
                <a:lnTo>
                  <a:pt x="929385" y="152173"/>
                </a:lnTo>
                <a:lnTo>
                  <a:pt x="1028000" y="371192"/>
                </a:lnTo>
                <a:lnTo>
                  <a:pt x="1081213" y="347235"/>
                </a:lnTo>
                <a:lnTo>
                  <a:pt x="993385" y="152173"/>
                </a:lnTo>
                <a:close/>
              </a:path>
              <a:path w="1308100" h="889000">
                <a:moveTo>
                  <a:pt x="1125222" y="0"/>
                </a:moveTo>
                <a:lnTo>
                  <a:pt x="738847" y="173963"/>
                </a:lnTo>
                <a:lnTo>
                  <a:pt x="762814" y="227176"/>
                </a:lnTo>
                <a:lnTo>
                  <a:pt x="929385" y="152173"/>
                </a:lnTo>
                <a:lnTo>
                  <a:pt x="993385" y="152173"/>
                </a:lnTo>
                <a:lnTo>
                  <a:pt x="982598" y="128215"/>
                </a:lnTo>
                <a:lnTo>
                  <a:pt x="1149180" y="53213"/>
                </a:lnTo>
                <a:lnTo>
                  <a:pt x="11252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/>
          <p:nvPr/>
        </p:nvSpPr>
        <p:spPr>
          <a:xfrm>
            <a:off x="4796138" y="6784612"/>
            <a:ext cx="222182" cy="73162"/>
          </a:xfrm>
          <a:custGeom>
            <a:avLst/>
            <a:gdLst/>
            <a:ahLst/>
            <a:cxnLst/>
            <a:rect l="l" t="t" r="r" b="b"/>
            <a:pathLst>
              <a:path w="366395" h="120650">
                <a:moveTo>
                  <a:pt x="53213" y="58668"/>
                </a:moveTo>
                <a:lnTo>
                  <a:pt x="0" y="82625"/>
                </a:lnTo>
                <a:lnTo>
                  <a:pt x="16928" y="120228"/>
                </a:lnTo>
                <a:lnTo>
                  <a:pt x="217257" y="120228"/>
                </a:lnTo>
                <a:lnTo>
                  <a:pt x="222100" y="118048"/>
                </a:lnTo>
                <a:lnTo>
                  <a:pt x="79945" y="118048"/>
                </a:lnTo>
                <a:lnTo>
                  <a:pt x="53213" y="58668"/>
                </a:lnTo>
                <a:close/>
              </a:path>
              <a:path w="366395" h="120650">
                <a:moveTo>
                  <a:pt x="342157" y="0"/>
                </a:moveTo>
                <a:lnTo>
                  <a:pt x="79945" y="118048"/>
                </a:lnTo>
                <a:lnTo>
                  <a:pt x="222100" y="118048"/>
                </a:lnTo>
                <a:lnTo>
                  <a:pt x="366114" y="53213"/>
                </a:lnTo>
                <a:lnTo>
                  <a:pt x="3421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7097892" y="6829555"/>
            <a:ext cx="74702" cy="28110"/>
          </a:xfrm>
          <a:custGeom>
            <a:avLst/>
            <a:gdLst/>
            <a:ahLst/>
            <a:cxnLst/>
            <a:rect l="l" t="t" r="r" b="b"/>
            <a:pathLst>
              <a:path w="123190" h="46354">
                <a:moveTo>
                  <a:pt x="102419" y="0"/>
                </a:moveTo>
                <a:lnTo>
                  <a:pt x="0" y="46114"/>
                </a:lnTo>
                <a:lnTo>
                  <a:pt x="123180" y="46114"/>
                </a:lnTo>
                <a:lnTo>
                  <a:pt x="102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5861417" y="6537165"/>
            <a:ext cx="727772" cy="320374"/>
          </a:xfrm>
          <a:custGeom>
            <a:avLst/>
            <a:gdLst/>
            <a:ahLst/>
            <a:cxnLst/>
            <a:rect l="l" t="t" r="r" b="b"/>
            <a:pathLst>
              <a:path w="1200150" h="528320">
                <a:moveTo>
                  <a:pt x="942460" y="233364"/>
                </a:moveTo>
                <a:lnTo>
                  <a:pt x="877531" y="233364"/>
                </a:lnTo>
                <a:lnTo>
                  <a:pt x="999402" y="504057"/>
                </a:lnTo>
                <a:lnTo>
                  <a:pt x="1053390" y="479755"/>
                </a:lnTo>
                <a:lnTo>
                  <a:pt x="942460" y="233364"/>
                </a:lnTo>
                <a:close/>
              </a:path>
              <a:path w="1200150" h="528320">
                <a:moveTo>
                  <a:pt x="1171302" y="0"/>
                </a:moveTo>
                <a:lnTo>
                  <a:pt x="704468" y="263049"/>
                </a:lnTo>
                <a:lnTo>
                  <a:pt x="734174" y="314608"/>
                </a:lnTo>
                <a:lnTo>
                  <a:pt x="877531" y="233364"/>
                </a:lnTo>
                <a:lnTo>
                  <a:pt x="942460" y="233364"/>
                </a:lnTo>
                <a:lnTo>
                  <a:pt x="929435" y="204433"/>
                </a:lnTo>
                <a:lnTo>
                  <a:pt x="1199888" y="51129"/>
                </a:lnTo>
                <a:lnTo>
                  <a:pt x="1171302" y="0"/>
                </a:lnTo>
                <a:close/>
              </a:path>
              <a:path w="1200150" h="528320">
                <a:moveTo>
                  <a:pt x="530753" y="296295"/>
                </a:moveTo>
                <a:lnTo>
                  <a:pt x="487323" y="306095"/>
                </a:lnTo>
                <a:lnTo>
                  <a:pt x="278324" y="400186"/>
                </a:lnTo>
                <a:lnTo>
                  <a:pt x="335999" y="528285"/>
                </a:lnTo>
                <a:lnTo>
                  <a:pt x="700931" y="528285"/>
                </a:lnTo>
                <a:lnTo>
                  <a:pt x="700529" y="528161"/>
                </a:lnTo>
                <a:lnTo>
                  <a:pt x="399943" y="528161"/>
                </a:lnTo>
                <a:lnTo>
                  <a:pt x="355495" y="429442"/>
                </a:lnTo>
                <a:lnTo>
                  <a:pt x="511280" y="359308"/>
                </a:lnTo>
                <a:lnTo>
                  <a:pt x="532143" y="354622"/>
                </a:lnTo>
                <a:lnTo>
                  <a:pt x="630412" y="354622"/>
                </a:lnTo>
                <a:lnTo>
                  <a:pt x="610053" y="326358"/>
                </a:lnTo>
                <a:lnTo>
                  <a:pt x="573305" y="303672"/>
                </a:lnTo>
                <a:lnTo>
                  <a:pt x="530753" y="296295"/>
                </a:lnTo>
                <a:close/>
              </a:path>
              <a:path w="1200150" h="528320">
                <a:moveTo>
                  <a:pt x="630412" y="354622"/>
                </a:moveTo>
                <a:lnTo>
                  <a:pt x="532143" y="354622"/>
                </a:lnTo>
                <a:lnTo>
                  <a:pt x="552634" y="358191"/>
                </a:lnTo>
                <a:lnTo>
                  <a:pt x="570343" y="369101"/>
                </a:lnTo>
                <a:lnTo>
                  <a:pt x="582859" y="386438"/>
                </a:lnTo>
                <a:lnTo>
                  <a:pt x="587543" y="407302"/>
                </a:lnTo>
                <a:lnTo>
                  <a:pt x="583972" y="427795"/>
                </a:lnTo>
                <a:lnTo>
                  <a:pt x="573062" y="445505"/>
                </a:lnTo>
                <a:lnTo>
                  <a:pt x="555729" y="458017"/>
                </a:lnTo>
                <a:lnTo>
                  <a:pt x="399943" y="528161"/>
                </a:lnTo>
                <a:lnTo>
                  <a:pt x="700529" y="528161"/>
                </a:lnTo>
                <a:lnTo>
                  <a:pt x="601435" y="497733"/>
                </a:lnTo>
                <a:lnTo>
                  <a:pt x="627341" y="469980"/>
                </a:lnTo>
                <a:lnTo>
                  <a:pt x="642352" y="436177"/>
                </a:lnTo>
                <a:lnTo>
                  <a:pt x="645565" y="399340"/>
                </a:lnTo>
                <a:lnTo>
                  <a:pt x="636072" y="362481"/>
                </a:lnTo>
                <a:lnTo>
                  <a:pt x="630412" y="354622"/>
                </a:lnTo>
                <a:close/>
              </a:path>
              <a:path w="1200150" h="528320">
                <a:moveTo>
                  <a:pt x="3275" y="526811"/>
                </a:moveTo>
                <a:lnTo>
                  <a:pt x="0" y="528285"/>
                </a:lnTo>
                <a:lnTo>
                  <a:pt x="5235" y="528285"/>
                </a:lnTo>
                <a:lnTo>
                  <a:pt x="3275" y="526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6" name="object 6"/>
          <p:cNvGrpSpPr/>
          <p:nvPr/>
        </p:nvGrpSpPr>
        <p:grpSpPr>
          <a:xfrm>
            <a:off x="6180831" y="3534965"/>
            <a:ext cx="6010858" cy="3322722"/>
            <a:chOff x="10191943" y="5829418"/>
            <a:chExt cx="9912350" cy="5479415"/>
          </a:xfrm>
        </p:grpSpPr>
        <p:sp>
          <p:nvSpPr>
            <p:cNvPr id="7" name="object 7"/>
            <p:cNvSpPr/>
            <p:nvPr/>
          </p:nvSpPr>
          <p:spPr>
            <a:xfrm>
              <a:off x="13713528" y="10923742"/>
              <a:ext cx="765810" cy="384810"/>
            </a:xfrm>
            <a:custGeom>
              <a:avLst/>
              <a:gdLst/>
              <a:ahLst/>
              <a:cxnLst/>
              <a:rect l="l" t="t" r="r" b="b"/>
              <a:pathLst>
                <a:path w="765809" h="384809">
                  <a:moveTo>
                    <a:pt x="236726" y="241857"/>
                  </a:moveTo>
                  <a:lnTo>
                    <a:pt x="188952" y="243170"/>
                  </a:lnTo>
                  <a:lnTo>
                    <a:pt x="137189" y="259458"/>
                  </a:lnTo>
                  <a:lnTo>
                    <a:pt x="87118" y="286335"/>
                  </a:lnTo>
                  <a:lnTo>
                    <a:pt x="46601" y="314737"/>
                  </a:lnTo>
                  <a:lnTo>
                    <a:pt x="17081" y="339753"/>
                  </a:lnTo>
                  <a:lnTo>
                    <a:pt x="0" y="356470"/>
                  </a:lnTo>
                  <a:lnTo>
                    <a:pt x="29389" y="384813"/>
                  </a:lnTo>
                  <a:lnTo>
                    <a:pt x="55465" y="384813"/>
                  </a:lnTo>
                  <a:lnTo>
                    <a:pt x="80917" y="363401"/>
                  </a:lnTo>
                  <a:lnTo>
                    <a:pt x="117001" y="338256"/>
                  </a:lnTo>
                  <a:lnTo>
                    <a:pt x="161838" y="314210"/>
                  </a:lnTo>
                  <a:lnTo>
                    <a:pt x="202858" y="301830"/>
                  </a:lnTo>
                  <a:lnTo>
                    <a:pt x="326647" y="301830"/>
                  </a:lnTo>
                  <a:lnTo>
                    <a:pt x="313787" y="281929"/>
                  </a:lnTo>
                  <a:lnTo>
                    <a:pt x="278881" y="254963"/>
                  </a:lnTo>
                  <a:lnTo>
                    <a:pt x="236726" y="241857"/>
                  </a:lnTo>
                  <a:close/>
                </a:path>
                <a:path w="765809" h="384809">
                  <a:moveTo>
                    <a:pt x="326647" y="301830"/>
                  </a:moveTo>
                  <a:lnTo>
                    <a:pt x="202858" y="301830"/>
                  </a:lnTo>
                  <a:lnTo>
                    <a:pt x="238271" y="303454"/>
                  </a:lnTo>
                  <a:lnTo>
                    <a:pt x="266744" y="318636"/>
                  </a:lnTo>
                  <a:lnTo>
                    <a:pt x="286944" y="346931"/>
                  </a:lnTo>
                  <a:lnTo>
                    <a:pt x="291049" y="384813"/>
                  </a:lnTo>
                  <a:lnTo>
                    <a:pt x="352039" y="384813"/>
                  </a:lnTo>
                  <a:lnTo>
                    <a:pt x="352823" y="369357"/>
                  </a:lnTo>
                  <a:lnTo>
                    <a:pt x="339811" y="322199"/>
                  </a:lnTo>
                  <a:lnTo>
                    <a:pt x="326647" y="301830"/>
                  </a:lnTo>
                  <a:close/>
                </a:path>
                <a:path w="765809" h="384809">
                  <a:moveTo>
                    <a:pt x="618818" y="171869"/>
                  </a:moveTo>
                  <a:lnTo>
                    <a:pt x="563731" y="191104"/>
                  </a:lnTo>
                  <a:lnTo>
                    <a:pt x="631377" y="384813"/>
                  </a:lnTo>
                  <a:lnTo>
                    <a:pt x="693181" y="384813"/>
                  </a:lnTo>
                  <a:lnTo>
                    <a:pt x="618818" y="171869"/>
                  </a:lnTo>
                  <a:close/>
                </a:path>
                <a:path w="765809" h="384809">
                  <a:moveTo>
                    <a:pt x="740312" y="0"/>
                  </a:moveTo>
                  <a:lnTo>
                    <a:pt x="360460" y="179984"/>
                  </a:lnTo>
                  <a:lnTo>
                    <a:pt x="385443" y="232725"/>
                  </a:lnTo>
                  <a:lnTo>
                    <a:pt x="765306" y="52741"/>
                  </a:lnTo>
                  <a:lnTo>
                    <a:pt x="74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91943" y="6037426"/>
              <a:ext cx="9912157" cy="527112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75805" y="5829420"/>
              <a:ext cx="428625" cy="3202940"/>
            </a:xfrm>
            <a:custGeom>
              <a:avLst/>
              <a:gdLst/>
              <a:ahLst/>
              <a:cxnLst/>
              <a:rect l="l" t="t" r="r" b="b"/>
              <a:pathLst>
                <a:path w="428625" h="3202940">
                  <a:moveTo>
                    <a:pt x="416369" y="2972206"/>
                  </a:moveTo>
                  <a:lnTo>
                    <a:pt x="385749" y="2941485"/>
                  </a:lnTo>
                  <a:lnTo>
                    <a:pt x="115214" y="2669997"/>
                  </a:lnTo>
                  <a:lnTo>
                    <a:pt x="74193" y="2710726"/>
                  </a:lnTo>
                  <a:lnTo>
                    <a:pt x="258584" y="2895765"/>
                  </a:lnTo>
                  <a:lnTo>
                    <a:pt x="128828" y="2949549"/>
                  </a:lnTo>
                  <a:lnTo>
                    <a:pt x="142849" y="2809671"/>
                  </a:lnTo>
                  <a:lnTo>
                    <a:pt x="83997" y="2804630"/>
                  </a:lnTo>
                  <a:lnTo>
                    <a:pt x="45707" y="3197517"/>
                  </a:lnTo>
                  <a:lnTo>
                    <a:pt x="103771" y="3202914"/>
                  </a:lnTo>
                  <a:lnTo>
                    <a:pt x="122034" y="3014764"/>
                  </a:lnTo>
                  <a:lnTo>
                    <a:pt x="283349" y="2949549"/>
                  </a:lnTo>
                  <a:lnTo>
                    <a:pt x="303301" y="2941485"/>
                  </a:lnTo>
                  <a:lnTo>
                    <a:pt x="374573" y="3013291"/>
                  </a:lnTo>
                  <a:lnTo>
                    <a:pt x="416369" y="2972206"/>
                  </a:lnTo>
                  <a:close/>
                </a:path>
                <a:path w="428625" h="3202940">
                  <a:moveTo>
                    <a:pt x="428282" y="2558046"/>
                  </a:moveTo>
                  <a:lnTo>
                    <a:pt x="411937" y="2571902"/>
                  </a:lnTo>
                  <a:lnTo>
                    <a:pt x="394855" y="2588615"/>
                  </a:lnTo>
                  <a:lnTo>
                    <a:pt x="428282" y="2620861"/>
                  </a:lnTo>
                  <a:lnTo>
                    <a:pt x="428282" y="2558046"/>
                  </a:lnTo>
                  <a:close/>
                </a:path>
                <a:path w="428625" h="3202940">
                  <a:moveTo>
                    <a:pt x="428282" y="252412"/>
                  </a:moveTo>
                  <a:lnTo>
                    <a:pt x="405980" y="202882"/>
                  </a:lnTo>
                  <a:lnTo>
                    <a:pt x="349542" y="77520"/>
                  </a:lnTo>
                  <a:lnTo>
                    <a:pt x="314642" y="0"/>
                  </a:lnTo>
                  <a:lnTo>
                    <a:pt x="0" y="141681"/>
                  </a:lnTo>
                  <a:lnTo>
                    <a:pt x="23952" y="194894"/>
                  </a:lnTo>
                  <a:lnTo>
                    <a:pt x="284619" y="77520"/>
                  </a:lnTo>
                  <a:lnTo>
                    <a:pt x="316903" y="149250"/>
                  </a:lnTo>
                  <a:lnTo>
                    <a:pt x="278993" y="166319"/>
                  </a:lnTo>
                  <a:lnTo>
                    <a:pt x="278993" y="342798"/>
                  </a:lnTo>
                  <a:lnTo>
                    <a:pt x="274180" y="370332"/>
                  </a:lnTo>
                  <a:lnTo>
                    <a:pt x="259524" y="394131"/>
                  </a:lnTo>
                  <a:lnTo>
                    <a:pt x="236245" y="410959"/>
                  </a:lnTo>
                  <a:lnTo>
                    <a:pt x="226999" y="415124"/>
                  </a:lnTo>
                  <a:lnTo>
                    <a:pt x="199263" y="420878"/>
                  </a:lnTo>
                  <a:lnTo>
                    <a:pt x="171970" y="416001"/>
                  </a:lnTo>
                  <a:lnTo>
                    <a:pt x="148336" y="401485"/>
                  </a:lnTo>
                  <a:lnTo>
                    <a:pt x="131572" y="378282"/>
                  </a:lnTo>
                  <a:lnTo>
                    <a:pt x="125285" y="350278"/>
                  </a:lnTo>
                  <a:lnTo>
                    <a:pt x="130098" y="322745"/>
                  </a:lnTo>
                  <a:lnTo>
                    <a:pt x="144754" y="298945"/>
                  </a:lnTo>
                  <a:lnTo>
                    <a:pt x="168046" y="282117"/>
                  </a:lnTo>
                  <a:lnTo>
                    <a:pt x="242849" y="248450"/>
                  </a:lnTo>
                  <a:lnTo>
                    <a:pt x="272707" y="314769"/>
                  </a:lnTo>
                  <a:lnTo>
                    <a:pt x="278993" y="342798"/>
                  </a:lnTo>
                  <a:lnTo>
                    <a:pt x="278993" y="166319"/>
                  </a:lnTo>
                  <a:lnTo>
                    <a:pt x="142621" y="227711"/>
                  </a:lnTo>
                  <a:lnTo>
                    <a:pt x="100177" y="258076"/>
                  </a:lnTo>
                  <a:lnTo>
                    <a:pt x="73698" y="300723"/>
                  </a:lnTo>
                  <a:lnTo>
                    <a:pt x="65252" y="350202"/>
                  </a:lnTo>
                  <a:lnTo>
                    <a:pt x="76898" y="401066"/>
                  </a:lnTo>
                  <a:lnTo>
                    <a:pt x="99199" y="435140"/>
                  </a:lnTo>
                  <a:lnTo>
                    <a:pt x="129959" y="460197"/>
                  </a:lnTo>
                  <a:lnTo>
                    <a:pt x="166522" y="474980"/>
                  </a:lnTo>
                  <a:lnTo>
                    <a:pt x="206260" y="478256"/>
                  </a:lnTo>
                  <a:lnTo>
                    <a:pt x="217322" y="477062"/>
                  </a:lnTo>
                  <a:lnTo>
                    <a:pt x="228638" y="474903"/>
                  </a:lnTo>
                  <a:lnTo>
                    <a:pt x="239852" y="471741"/>
                  </a:lnTo>
                  <a:lnTo>
                    <a:pt x="250609" y="467563"/>
                  </a:lnTo>
                  <a:lnTo>
                    <a:pt x="260972" y="463816"/>
                  </a:lnTo>
                  <a:lnTo>
                    <a:pt x="298373" y="437705"/>
                  </a:lnTo>
                  <a:lnTo>
                    <a:pt x="322313" y="405904"/>
                  </a:lnTo>
                  <a:lnTo>
                    <a:pt x="335572" y="368896"/>
                  </a:lnTo>
                  <a:lnTo>
                    <a:pt x="337223" y="329298"/>
                  </a:lnTo>
                  <a:lnTo>
                    <a:pt x="326339" y="289687"/>
                  </a:lnTo>
                  <a:lnTo>
                    <a:pt x="307771" y="248450"/>
                  </a:lnTo>
                  <a:lnTo>
                    <a:pt x="296494" y="223367"/>
                  </a:lnTo>
                  <a:lnTo>
                    <a:pt x="341985" y="202882"/>
                  </a:lnTo>
                  <a:lnTo>
                    <a:pt x="422186" y="381025"/>
                  </a:lnTo>
                  <a:lnTo>
                    <a:pt x="428244" y="378307"/>
                  </a:lnTo>
                  <a:lnTo>
                    <a:pt x="428282" y="252412"/>
                  </a:lnTo>
                  <a:close/>
                </a:path>
                <a:path w="428625" h="3202940">
                  <a:moveTo>
                    <a:pt x="428294" y="1921878"/>
                  </a:moveTo>
                  <a:lnTo>
                    <a:pt x="362546" y="1959216"/>
                  </a:lnTo>
                  <a:lnTo>
                    <a:pt x="391909" y="2009990"/>
                  </a:lnTo>
                  <a:lnTo>
                    <a:pt x="428294" y="1989277"/>
                  </a:lnTo>
                  <a:lnTo>
                    <a:pt x="428294" y="19218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820412" y="3536200"/>
            <a:ext cx="8073616" cy="545223"/>
          </a:xfrm>
          <a:prstGeom prst="rect">
            <a:avLst/>
          </a:prstGeom>
        </p:spPr>
        <p:txBody>
          <a:bodyPr vert="horz" wrap="square" lIns="0" tIns="6931" rIns="0" bIns="0" rtlCol="0" anchor="ctr">
            <a:spAutoFit/>
          </a:bodyPr>
          <a:lstStyle/>
          <a:p>
            <a:pPr marL="3155214" marR="3081" indent="-3147898" algn="ctr">
              <a:lnSpc>
                <a:spcPct val="100600"/>
              </a:lnSpc>
              <a:spcBef>
                <a:spcPts val="55"/>
              </a:spcBef>
            </a:pPr>
            <a:r>
              <a:rPr lang="ru-RU" spc="94" dirty="0">
                <a:solidFill>
                  <a:srgbClr val="FFFFFF"/>
                </a:solidFill>
              </a:rPr>
              <a:t>Спасибо за внимание</a:t>
            </a:r>
            <a:endParaRPr spc="118" dirty="0">
              <a:solidFill>
                <a:srgbClr val="FFFFFF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344A10C-BEE9-45D4-ADD8-38CA2EE78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06" y="746788"/>
            <a:ext cx="2086789" cy="129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28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773</Words>
  <Application>Microsoft Office PowerPoint</Application>
  <PresentationFormat>Широкоэкранный</PresentationFormat>
  <Paragraphs>346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Тема Office</vt:lpstr>
      <vt:lpstr>Worksheet</vt:lpstr>
      <vt:lpstr>Значение брендов в сознании потребителей в кризисный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Бродянский</dc:creator>
  <cp:lastModifiedBy>Алексей Бродянский</cp:lastModifiedBy>
  <cp:revision>11</cp:revision>
  <dcterms:created xsi:type="dcterms:W3CDTF">2023-04-26T08:14:47Z</dcterms:created>
  <dcterms:modified xsi:type="dcterms:W3CDTF">2023-05-25T11:39:07Z</dcterms:modified>
</cp:coreProperties>
</file>