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59" r:id="rId5"/>
    <p:sldId id="260" r:id="rId6"/>
    <p:sldId id="261" r:id="rId7"/>
    <p:sldId id="263" r:id="rId8"/>
    <p:sldId id="264" r:id="rId9"/>
    <p:sldId id="27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7" r:id="rId18"/>
    <p:sldId id="276" r:id="rId19"/>
    <p:sldId id="280" r:id="rId20"/>
    <p:sldId id="275" r:id="rId21"/>
    <p:sldId id="27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9423C-1A5A-47EA-A80C-90AD88CC5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388F45-4363-490E-B1C6-379EB13890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2BE1EF-452A-4959-B081-1ACBA3F87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C56EB-6360-4762-A746-68D09560F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3B846D-FEA9-4B6A-A9B9-06E989E0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2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9533B-5724-4892-BAAD-13116A6C9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F9A492-D046-4158-9BC7-BD8BF2BD7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BBA48A-3C16-4377-9BA0-DCBEB95C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22F708-89D9-44D1-8B3A-9861E2CA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D6716F-3375-4B3B-8816-818157996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82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1573B8-1865-4002-9127-1A210F9A90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473D13-6266-4296-B203-615E61304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55D3F0-BAF9-4297-9C9C-EE13B5345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90F87-ECB4-49B8-A218-A237DF015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919E13-047E-409D-861C-EA4488A6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744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CC3DB-84F7-4171-97AF-3F198EDA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A33C87-E7FD-4A49-873B-5C754B5C6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80FA75-E4B4-44CA-B2B7-CFA1BD43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B73E71-0335-4B32-BAD3-040D448E3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BB1F4-9E4C-4424-A284-1664AEA2E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768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593DC-1C9D-40A3-A02B-A56B64B4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ED99C2-B770-4D19-A95F-3D89EC67E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EB194D-EDEA-44C3-A2E2-47264AEF3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7DE01A-86B9-4F2B-A452-456FA9E51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BF5DF6-8AEB-40D1-B365-1F4B81C7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346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B7696-FCFA-49F2-A1C0-14687A3CE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4257E-E9F3-4B34-AB19-E167790031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961270-2A11-420F-9661-9D1CE326DD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69FD0D-2355-43F6-A3CE-20FADF521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261DCD-57B8-4E0C-A104-69AD9A0E9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E949DA-9961-4C36-8874-35BE9281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68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0868B9-29A7-44B5-BB08-71C8A2B6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F0AA87-6054-426B-BB97-2CC09ED4B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4CF9A3-003B-4EED-B361-BDE20858A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BD2F56-648A-4D41-A206-02EAE4D3F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C57C4-CB6B-4E56-B6DD-DC9BCB33C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2C4B87B-3C55-48C0-BA6A-B32E9358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5260E0-9072-4E9D-94F7-109E976BA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3E59CD-F047-432F-AFC0-84812093F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2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6FF6A-C789-4D28-81CF-7E7F7CD2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C83FCF-F455-4440-83D1-2E87B34F0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1576B3-04BF-43D8-9D9E-EE4CB6D0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CDF1A8-9FE2-4D32-AEAE-BB6C3621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47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C1E9B2-133B-43ED-9816-EC2CB1B81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DC0615-C906-4D3E-A232-0C1680A52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8D891F1-DEE4-49D9-A38C-AAE4750CB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22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559087-5986-42F3-8EA7-DD9B5C1FE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888FA9-6CFA-43BF-A186-C41DEE635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0C7FEB-4FD2-41FF-9B2C-757A5D793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6B1262-58F9-4107-8BF0-D492DB8F4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40392D-0E7A-4ADB-BD17-FA87DEA8A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8BEB7A-D952-4AA8-B07B-68AB38A7E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518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901331-C513-4B1B-BADC-4A1E25C7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0698AC-1622-4BAC-962E-586A806C0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B62373-EF90-4E66-B372-5616F8983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4238BA-598E-4E81-B290-4291F93E7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9AC79D-A41C-43EA-90B3-4E0B6D11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234498-1D3A-4A33-9A7B-1B3EF37B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89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BB3787-A070-4901-8721-2C1BD15A2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ECE658-1BC7-43D3-B511-46D5C8D2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06DEC3-26EA-4641-B6B8-23AE800F64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7C049-14F5-487F-B75E-FD6A76426B09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B2BE10-BE73-4C74-9A88-FB2A98CCA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D7E957-F36D-48BD-B6E0-0D6A3DB0D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BD469-5C90-4C8B-B7DF-224DB1275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1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F788C8-D080-403E-83D9-DF30F6F89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54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20F4B2-2577-4E4B-A3E5-347399A5F9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1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F489BC-D465-47C9-9359-1EBDC34E2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764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4DF371-1E0F-4160-8F07-CFE5F99F4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20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1EE1DF-C89C-4106-985E-AA268F868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89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FB488D-649C-4CA9-94DD-6B68989A0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32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53E8E1-C34C-4705-B91C-80679410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42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7EF6EF-23F7-43A4-9A27-9F704F43A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27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43FA74-DA55-4761-B3B0-7D24DABE1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74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EB3B98-FB29-43CD-87CA-47B2E1F60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41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95D168-BDB1-4A1E-932E-DA3703A48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2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0D5AAA-D2A3-4263-92CB-CEF6B538C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98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0164AD-A69A-4765-B04D-D88E028D0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0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BAF42F-1AA4-4C45-B4BD-58E9728C8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68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A5243B-3D3C-4EC2-9225-AEDE4C760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11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089ED4-D782-4D37-A2B3-AC466D6EF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66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484CDE-7708-4A9F-9792-B49ED5ED6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07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1C1C96-BAA6-46EA-9BC3-1909E1D29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7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EF5830-1272-44DC-9CD0-8C11F2CD9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40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63C74C-122F-4163-AA99-B9DC439FA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63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64896F-7CCC-4694-A434-6B27186D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2320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1211</TotalTime>
  <Words>0</Words>
  <Application>Microsoft Office PowerPoint</Application>
  <PresentationFormat>Широкоэкранный</PresentationFormat>
  <Paragraphs>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Колесникова Василисса Андреевна</dc:creator>
  <cp:lastModifiedBy>Пелипенко Татьяна Анатольевна</cp:lastModifiedBy>
  <cp:revision>48</cp:revision>
  <dcterms:created xsi:type="dcterms:W3CDTF">2026-04-28T06:28:31Z</dcterms:created>
  <dcterms:modified xsi:type="dcterms:W3CDTF">2026-05-08T07:19:05Z</dcterms:modified>
</cp:coreProperties>
</file>